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7" r:id="rId2"/>
    <p:sldMasterId id="2147483755" r:id="rId3"/>
  </p:sldMasterIdLst>
  <p:notesMasterIdLst>
    <p:notesMasterId r:id="rId65"/>
  </p:notesMasterIdLst>
  <p:handoutMasterIdLst>
    <p:handoutMasterId r:id="rId66"/>
  </p:handoutMasterIdLst>
  <p:sldIdLst>
    <p:sldId id="407" r:id="rId4"/>
    <p:sldId id="544" r:id="rId5"/>
    <p:sldId id="531" r:id="rId6"/>
    <p:sldId id="532" r:id="rId7"/>
    <p:sldId id="533" r:id="rId8"/>
    <p:sldId id="534" r:id="rId9"/>
    <p:sldId id="535" r:id="rId10"/>
    <p:sldId id="536" r:id="rId11"/>
    <p:sldId id="537" r:id="rId12"/>
    <p:sldId id="538" r:id="rId13"/>
    <p:sldId id="539" r:id="rId14"/>
    <p:sldId id="540" r:id="rId15"/>
    <p:sldId id="541" r:id="rId16"/>
    <p:sldId id="542" r:id="rId17"/>
    <p:sldId id="543" r:id="rId18"/>
    <p:sldId id="545" r:id="rId19"/>
    <p:sldId id="445" r:id="rId20"/>
    <p:sldId id="401" r:id="rId21"/>
    <p:sldId id="467" r:id="rId22"/>
    <p:sldId id="512" r:id="rId23"/>
    <p:sldId id="484" r:id="rId24"/>
    <p:sldId id="511" r:id="rId25"/>
    <p:sldId id="551" r:id="rId26"/>
    <p:sldId id="552" r:id="rId27"/>
    <p:sldId id="485" r:id="rId28"/>
    <p:sldId id="513" r:id="rId29"/>
    <p:sldId id="486" r:id="rId30"/>
    <p:sldId id="514" r:id="rId31"/>
    <p:sldId id="492" r:id="rId32"/>
    <p:sldId id="471" r:id="rId33"/>
    <p:sldId id="472" r:id="rId34"/>
    <p:sldId id="470" r:id="rId35"/>
    <p:sldId id="474" r:id="rId36"/>
    <p:sldId id="508" r:id="rId37"/>
    <p:sldId id="523" r:id="rId38"/>
    <p:sldId id="509" r:id="rId39"/>
    <p:sldId id="510" r:id="rId40"/>
    <p:sldId id="483" r:id="rId41"/>
    <p:sldId id="515" r:id="rId42"/>
    <p:sldId id="490" r:id="rId43"/>
    <p:sldId id="516" r:id="rId44"/>
    <p:sldId id="547" r:id="rId45"/>
    <p:sldId id="497" r:id="rId46"/>
    <p:sldId id="517" r:id="rId47"/>
    <p:sldId id="518" r:id="rId48"/>
    <p:sldId id="487" r:id="rId49"/>
    <p:sldId id="488" r:id="rId50"/>
    <p:sldId id="550" r:id="rId51"/>
    <p:sldId id="524" r:id="rId52"/>
    <p:sldId id="525" r:id="rId53"/>
    <p:sldId id="526" r:id="rId54"/>
    <p:sldId id="527" r:id="rId55"/>
    <p:sldId id="530" r:id="rId56"/>
    <p:sldId id="549" r:id="rId57"/>
    <p:sldId id="548" r:id="rId58"/>
    <p:sldId id="521" r:id="rId59"/>
    <p:sldId id="522" r:id="rId60"/>
    <p:sldId id="546" r:id="rId61"/>
    <p:sldId id="438" r:id="rId62"/>
    <p:sldId id="482" r:id="rId63"/>
    <p:sldId id="507" r:id="rId64"/>
  </p:sldIdLst>
  <p:sldSz cx="9144000" cy="5715000" type="screen16x1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lang="en-US" sz="1800" kern="1200">
        <a:solidFill>
          <a:srgbClr val="000000"/>
        </a:solidFill>
        <a:latin typeface="Arial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rey C Sheredy" initials="CC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2167"/>
    <a:srgbClr val="CEC800"/>
    <a:srgbClr val="00B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761" autoAdjust="0"/>
  </p:normalViewPr>
  <p:slideViewPr>
    <p:cSldViewPr>
      <p:cViewPr varScale="1">
        <p:scale>
          <a:sx n="133" d="100"/>
          <a:sy n="133" d="100"/>
        </p:scale>
        <p:origin x="126" y="15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01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commentAuthors" Target="commentAuthor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8.jpeg"/></Relationships>
</file>

<file path=ppt/diagrams/_rels/data1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81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8.jpeg"/></Relationships>
</file>

<file path=ppt/diagrams/_rels/drawing1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81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DD99D-C38C-4470-8321-4B73D0AD16B7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CDEE5530-2754-4C6A-A29C-EEDFA5A42159}">
      <dgm:prSet phldrT="[Text]" phldr="1"/>
      <dgm:spPr>
        <a:noFill/>
        <a:ln>
          <a:noFill/>
        </a:ln>
      </dgm:spPr>
      <dgm:t>
        <a:bodyPr/>
        <a:lstStyle/>
        <a:p>
          <a:endParaRPr lang="en-US" dirty="0">
            <a:noFill/>
          </a:endParaRPr>
        </a:p>
      </dgm:t>
    </dgm:pt>
    <dgm:pt modelId="{EBD06CBB-4C37-49BA-98DB-486F87000A38}" type="parTrans" cxnId="{ABF30E24-69A2-440D-95FA-34D899E86CC2}">
      <dgm:prSet/>
      <dgm:spPr/>
      <dgm:t>
        <a:bodyPr/>
        <a:lstStyle/>
        <a:p>
          <a:endParaRPr lang="en-US"/>
        </a:p>
      </dgm:t>
    </dgm:pt>
    <dgm:pt modelId="{C2B99CB4-6262-4F8B-AB35-03A727893E16}" type="sibTrans" cxnId="{ABF30E24-69A2-440D-95FA-34D899E86CC2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58" r="-14658"/>
          </a:stretch>
        </a:blipFill>
      </dgm:spPr>
      <dgm:t>
        <a:bodyPr/>
        <a:lstStyle/>
        <a:p>
          <a:endParaRPr lang="en-US"/>
        </a:p>
      </dgm:t>
    </dgm:pt>
    <dgm:pt modelId="{E9551635-E317-4582-89BC-408CA940C355}" type="pres">
      <dgm:prSet presAssocID="{761DD99D-C38C-4470-8321-4B73D0AD16B7}" presName="Name0" presStyleCnt="0">
        <dgm:presLayoutVars>
          <dgm:chMax val="21"/>
          <dgm:chPref val="21"/>
        </dgm:presLayoutVars>
      </dgm:prSet>
      <dgm:spPr/>
    </dgm:pt>
    <dgm:pt modelId="{877CE51D-3828-44F4-9B3C-8BE5ECFDDC2F}" type="pres">
      <dgm:prSet presAssocID="{CDEE5530-2754-4C6A-A29C-EEDFA5A42159}" presName="text1" presStyleCnt="0"/>
      <dgm:spPr/>
    </dgm:pt>
    <dgm:pt modelId="{726744C7-5446-4961-AB19-BA78185B430A}" type="pres">
      <dgm:prSet presAssocID="{CDEE5530-2754-4C6A-A29C-EEDFA5A42159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6D6B2-8D1B-476E-9192-F227DC0048AB}" type="pres">
      <dgm:prSet presAssocID="{CDEE5530-2754-4C6A-A29C-EEDFA5A42159}" presName="textaccent1" presStyleCnt="0"/>
      <dgm:spPr/>
    </dgm:pt>
    <dgm:pt modelId="{13CCF7AE-2B05-4788-908F-0DAB427C5A92}" type="pres">
      <dgm:prSet presAssocID="{CDEE5530-2754-4C6A-A29C-EEDFA5A42159}" presName="accentRepeatNode" presStyleLbl="solidAlignAcc1" presStyleIdx="0" presStyleCnt="2"/>
      <dgm:spPr>
        <a:noFill/>
        <a:ln>
          <a:noFill/>
        </a:ln>
      </dgm:spPr>
    </dgm:pt>
    <dgm:pt modelId="{CD7F9F1B-847C-4520-A37B-B46986CB8D47}" type="pres">
      <dgm:prSet presAssocID="{C2B99CB4-6262-4F8B-AB35-03A727893E16}" presName="image1" presStyleCnt="0"/>
      <dgm:spPr/>
    </dgm:pt>
    <dgm:pt modelId="{8F5E5ADC-D861-4986-815A-CA1E46442456}" type="pres">
      <dgm:prSet presAssocID="{C2B99CB4-6262-4F8B-AB35-03A727893E16}" presName="imageRepeatNode" presStyleLbl="alignAcc1" presStyleIdx="0" presStyleCnt="1" custLinFactNeighborX="82882" custLinFactNeighborY="-999"/>
      <dgm:spPr/>
      <dgm:t>
        <a:bodyPr/>
        <a:lstStyle/>
        <a:p>
          <a:endParaRPr lang="en-US"/>
        </a:p>
      </dgm:t>
    </dgm:pt>
    <dgm:pt modelId="{D5EF4FD9-5854-49DE-8007-87A9E20525F9}" type="pres">
      <dgm:prSet presAssocID="{C2B99CB4-6262-4F8B-AB35-03A727893E16}" presName="imageaccent1" presStyleCnt="0"/>
      <dgm:spPr/>
    </dgm:pt>
    <dgm:pt modelId="{C49DA378-372B-47D4-AB00-4627850ADB83}" type="pres">
      <dgm:prSet presAssocID="{C2B99CB4-6262-4F8B-AB35-03A727893E16}" presName="accentRepeatNode" presStyleLbl="solidAlignAcc1" presStyleIdx="1" presStyleCnt="2"/>
      <dgm:spPr>
        <a:noFill/>
        <a:ln>
          <a:noFill/>
        </a:ln>
      </dgm:spPr>
    </dgm:pt>
  </dgm:ptLst>
  <dgm:cxnLst>
    <dgm:cxn modelId="{ABF30E24-69A2-440D-95FA-34D899E86CC2}" srcId="{761DD99D-C38C-4470-8321-4B73D0AD16B7}" destId="{CDEE5530-2754-4C6A-A29C-EEDFA5A42159}" srcOrd="0" destOrd="0" parTransId="{EBD06CBB-4C37-49BA-98DB-486F87000A38}" sibTransId="{C2B99CB4-6262-4F8B-AB35-03A727893E16}"/>
    <dgm:cxn modelId="{9234C811-9D48-48AA-BA63-00AFF4BDB6A6}" type="presOf" srcId="{761DD99D-C38C-4470-8321-4B73D0AD16B7}" destId="{E9551635-E317-4582-89BC-408CA940C355}" srcOrd="0" destOrd="0" presId="urn:microsoft.com/office/officeart/2008/layout/HexagonCluster"/>
    <dgm:cxn modelId="{C47DB8DE-B0C1-43ED-A834-D7D20451F3CA}" type="presOf" srcId="{C2B99CB4-6262-4F8B-AB35-03A727893E16}" destId="{8F5E5ADC-D861-4986-815A-CA1E46442456}" srcOrd="0" destOrd="0" presId="urn:microsoft.com/office/officeart/2008/layout/HexagonCluster"/>
    <dgm:cxn modelId="{C6CC14ED-772A-465D-841B-98755B76C67F}" type="presOf" srcId="{CDEE5530-2754-4C6A-A29C-EEDFA5A42159}" destId="{726744C7-5446-4961-AB19-BA78185B430A}" srcOrd="0" destOrd="0" presId="urn:microsoft.com/office/officeart/2008/layout/HexagonCluster"/>
    <dgm:cxn modelId="{136BB493-C2C4-4C02-8BDB-A294E9A2B3E0}" type="presParOf" srcId="{E9551635-E317-4582-89BC-408CA940C355}" destId="{877CE51D-3828-44F4-9B3C-8BE5ECFDDC2F}" srcOrd="0" destOrd="0" presId="urn:microsoft.com/office/officeart/2008/layout/HexagonCluster"/>
    <dgm:cxn modelId="{0247230A-2AAC-4F8D-85E2-FAFFE5A1D182}" type="presParOf" srcId="{877CE51D-3828-44F4-9B3C-8BE5ECFDDC2F}" destId="{726744C7-5446-4961-AB19-BA78185B430A}" srcOrd="0" destOrd="0" presId="urn:microsoft.com/office/officeart/2008/layout/HexagonCluster"/>
    <dgm:cxn modelId="{210BD90D-E28A-4D9D-9922-2E15B3FF1691}" type="presParOf" srcId="{E9551635-E317-4582-89BC-408CA940C355}" destId="{9EB6D6B2-8D1B-476E-9192-F227DC0048AB}" srcOrd="1" destOrd="0" presId="urn:microsoft.com/office/officeart/2008/layout/HexagonCluster"/>
    <dgm:cxn modelId="{EC5686FA-4CED-4FBE-9E99-61ECBD2B2B03}" type="presParOf" srcId="{9EB6D6B2-8D1B-476E-9192-F227DC0048AB}" destId="{13CCF7AE-2B05-4788-908F-0DAB427C5A92}" srcOrd="0" destOrd="0" presId="urn:microsoft.com/office/officeart/2008/layout/HexagonCluster"/>
    <dgm:cxn modelId="{142F7EFF-30FA-4017-A509-6F9FCF98CB76}" type="presParOf" srcId="{E9551635-E317-4582-89BC-408CA940C355}" destId="{CD7F9F1B-847C-4520-A37B-B46986CB8D47}" srcOrd="2" destOrd="0" presId="urn:microsoft.com/office/officeart/2008/layout/HexagonCluster"/>
    <dgm:cxn modelId="{BED48340-294E-485C-9020-1559EC19C865}" type="presParOf" srcId="{CD7F9F1B-847C-4520-A37B-B46986CB8D47}" destId="{8F5E5ADC-D861-4986-815A-CA1E46442456}" srcOrd="0" destOrd="0" presId="urn:microsoft.com/office/officeart/2008/layout/HexagonCluster"/>
    <dgm:cxn modelId="{AE9FB50F-A29B-4415-9B61-6AD1A8C59425}" type="presParOf" srcId="{E9551635-E317-4582-89BC-408CA940C355}" destId="{D5EF4FD9-5854-49DE-8007-87A9E20525F9}" srcOrd="3" destOrd="0" presId="urn:microsoft.com/office/officeart/2008/layout/HexagonCluster"/>
    <dgm:cxn modelId="{9DA2AC8E-99D9-42D3-96DC-9F4857B457B5}" type="presParOf" srcId="{D5EF4FD9-5854-49DE-8007-87A9E20525F9}" destId="{C49DA378-372B-47D4-AB00-4627850ADB8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0BCEE75-F09A-4AD2-A42C-0D92C6BEAF82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5BAA9461-CE9D-4DAE-A453-F54E45A48569}">
      <dgm:prSet phldrT="[Text]" phldr="1"/>
      <dgm:spPr>
        <a:noFill/>
        <a:ln>
          <a:noFill/>
        </a:ln>
      </dgm:spPr>
      <dgm:t>
        <a:bodyPr/>
        <a:lstStyle/>
        <a:p>
          <a:endParaRPr lang="en-US" dirty="0">
            <a:noFill/>
          </a:endParaRPr>
        </a:p>
      </dgm:t>
    </dgm:pt>
    <dgm:pt modelId="{CA8D6672-F9D8-4181-89A2-DFAA681330A5}" type="parTrans" cxnId="{F94610C7-1277-44C2-A5D4-F9656981AA4B}">
      <dgm:prSet/>
      <dgm:spPr/>
      <dgm:t>
        <a:bodyPr/>
        <a:lstStyle/>
        <a:p>
          <a:endParaRPr lang="en-US"/>
        </a:p>
      </dgm:t>
    </dgm:pt>
    <dgm:pt modelId="{EA134B7A-2F21-4E4F-A0C1-80E02FA9BC82}" type="sibTrans" cxnId="{F94610C7-1277-44C2-A5D4-F9656981AA4B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EECAC137-9B2D-42EB-9828-E106B089E98B}" type="pres">
      <dgm:prSet presAssocID="{00BCEE75-F09A-4AD2-A42C-0D92C6BEAF82}" presName="Name0" presStyleCnt="0">
        <dgm:presLayoutVars>
          <dgm:chMax val="21"/>
          <dgm:chPref val="21"/>
        </dgm:presLayoutVars>
      </dgm:prSet>
      <dgm:spPr/>
    </dgm:pt>
    <dgm:pt modelId="{0C577FAF-1749-4EFB-80A1-997DF0242FE1}" type="pres">
      <dgm:prSet presAssocID="{5BAA9461-CE9D-4DAE-A453-F54E45A48569}" presName="text1" presStyleCnt="0"/>
      <dgm:spPr/>
    </dgm:pt>
    <dgm:pt modelId="{81D6F7E6-0AB9-43DE-8D81-03BC5E324C25}" type="pres">
      <dgm:prSet presAssocID="{5BAA9461-CE9D-4DAE-A453-F54E45A48569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A1843-987D-4B84-9183-CA3BB0E47E25}" type="pres">
      <dgm:prSet presAssocID="{5BAA9461-CE9D-4DAE-A453-F54E45A48569}" presName="textaccent1" presStyleCnt="0"/>
      <dgm:spPr/>
    </dgm:pt>
    <dgm:pt modelId="{02BFFF29-2CA9-4756-97C0-9EEF0EC932AE}" type="pres">
      <dgm:prSet presAssocID="{5BAA9461-CE9D-4DAE-A453-F54E45A48569}" presName="accentRepeatNode" presStyleLbl="solidAlignAcc1" presStyleIdx="0" presStyleCnt="2"/>
      <dgm:spPr>
        <a:noFill/>
        <a:ln>
          <a:noFill/>
        </a:ln>
      </dgm:spPr>
    </dgm:pt>
    <dgm:pt modelId="{5BCC9B92-4E19-4769-B7B3-946A783071AC}" type="pres">
      <dgm:prSet presAssocID="{EA134B7A-2F21-4E4F-A0C1-80E02FA9BC82}" presName="image1" presStyleCnt="0"/>
      <dgm:spPr/>
    </dgm:pt>
    <dgm:pt modelId="{5E940DAC-C94E-49D1-9078-B5059DBA6B04}" type="pres">
      <dgm:prSet presAssocID="{EA134B7A-2F21-4E4F-A0C1-80E02FA9BC82}" presName="imageRepeatNode" presStyleLbl="alignAcc1" presStyleIdx="0" presStyleCnt="1" custScaleX="117814" custScaleY="118808" custLinFactNeighborX="51707" custLinFactNeighborY="26297"/>
      <dgm:spPr/>
      <dgm:t>
        <a:bodyPr/>
        <a:lstStyle/>
        <a:p>
          <a:endParaRPr lang="en-US"/>
        </a:p>
      </dgm:t>
    </dgm:pt>
    <dgm:pt modelId="{3B677D9A-206B-492F-9376-8557A786FCF9}" type="pres">
      <dgm:prSet presAssocID="{EA134B7A-2F21-4E4F-A0C1-80E02FA9BC82}" presName="imageaccent1" presStyleCnt="0"/>
      <dgm:spPr/>
    </dgm:pt>
    <dgm:pt modelId="{1418A58D-D736-4142-BEA6-24A416F2B478}" type="pres">
      <dgm:prSet presAssocID="{EA134B7A-2F21-4E4F-A0C1-80E02FA9BC82}" presName="accentRepeatNode" presStyleLbl="solidAlignAcc1" presStyleIdx="1" presStyleCnt="2"/>
      <dgm:spPr>
        <a:noFill/>
        <a:ln>
          <a:noFill/>
        </a:ln>
      </dgm:spPr>
    </dgm:pt>
  </dgm:ptLst>
  <dgm:cxnLst>
    <dgm:cxn modelId="{514A6828-6832-4C16-AE7C-DB1D8C7AD116}" type="presOf" srcId="{EA134B7A-2F21-4E4F-A0C1-80E02FA9BC82}" destId="{5E940DAC-C94E-49D1-9078-B5059DBA6B04}" srcOrd="0" destOrd="0" presId="urn:microsoft.com/office/officeart/2008/layout/HexagonCluster"/>
    <dgm:cxn modelId="{F94610C7-1277-44C2-A5D4-F9656981AA4B}" srcId="{00BCEE75-F09A-4AD2-A42C-0D92C6BEAF82}" destId="{5BAA9461-CE9D-4DAE-A453-F54E45A48569}" srcOrd="0" destOrd="0" parTransId="{CA8D6672-F9D8-4181-89A2-DFAA681330A5}" sibTransId="{EA134B7A-2F21-4E4F-A0C1-80E02FA9BC82}"/>
    <dgm:cxn modelId="{F3230A0F-8034-495A-A349-457891791583}" type="presOf" srcId="{00BCEE75-F09A-4AD2-A42C-0D92C6BEAF82}" destId="{EECAC137-9B2D-42EB-9828-E106B089E98B}" srcOrd="0" destOrd="0" presId="urn:microsoft.com/office/officeart/2008/layout/HexagonCluster"/>
    <dgm:cxn modelId="{148F7981-504B-467F-AD4D-C138935CCFCE}" type="presOf" srcId="{5BAA9461-CE9D-4DAE-A453-F54E45A48569}" destId="{81D6F7E6-0AB9-43DE-8D81-03BC5E324C25}" srcOrd="0" destOrd="0" presId="urn:microsoft.com/office/officeart/2008/layout/HexagonCluster"/>
    <dgm:cxn modelId="{E8493444-770D-4382-B226-446476255E05}" type="presParOf" srcId="{EECAC137-9B2D-42EB-9828-E106B089E98B}" destId="{0C577FAF-1749-4EFB-80A1-997DF0242FE1}" srcOrd="0" destOrd="0" presId="urn:microsoft.com/office/officeart/2008/layout/HexagonCluster"/>
    <dgm:cxn modelId="{62396592-CF5C-4DE8-9C93-7D014143067A}" type="presParOf" srcId="{0C577FAF-1749-4EFB-80A1-997DF0242FE1}" destId="{81D6F7E6-0AB9-43DE-8D81-03BC5E324C25}" srcOrd="0" destOrd="0" presId="urn:microsoft.com/office/officeart/2008/layout/HexagonCluster"/>
    <dgm:cxn modelId="{F37CA89B-FCD6-4536-9D18-F4D666FE9303}" type="presParOf" srcId="{EECAC137-9B2D-42EB-9828-E106B089E98B}" destId="{609A1843-987D-4B84-9183-CA3BB0E47E25}" srcOrd="1" destOrd="0" presId="urn:microsoft.com/office/officeart/2008/layout/HexagonCluster"/>
    <dgm:cxn modelId="{C31A035C-4C90-42EE-ADAC-D1BD1D9CFB90}" type="presParOf" srcId="{609A1843-987D-4B84-9183-CA3BB0E47E25}" destId="{02BFFF29-2CA9-4756-97C0-9EEF0EC932AE}" srcOrd="0" destOrd="0" presId="urn:microsoft.com/office/officeart/2008/layout/HexagonCluster"/>
    <dgm:cxn modelId="{1B2CA0E8-6FF5-4CCA-9AB2-99B005EA5860}" type="presParOf" srcId="{EECAC137-9B2D-42EB-9828-E106B089E98B}" destId="{5BCC9B92-4E19-4769-B7B3-946A783071AC}" srcOrd="2" destOrd="0" presId="urn:microsoft.com/office/officeart/2008/layout/HexagonCluster"/>
    <dgm:cxn modelId="{666EC71E-4C53-4DCB-B429-3FB8D4AF2943}" type="presParOf" srcId="{5BCC9B92-4E19-4769-B7B3-946A783071AC}" destId="{5E940DAC-C94E-49D1-9078-B5059DBA6B04}" srcOrd="0" destOrd="0" presId="urn:microsoft.com/office/officeart/2008/layout/HexagonCluster"/>
    <dgm:cxn modelId="{8AAE2C9E-2C94-4AD4-B2B6-CAB0A0906F5E}" type="presParOf" srcId="{EECAC137-9B2D-42EB-9828-E106B089E98B}" destId="{3B677D9A-206B-492F-9376-8557A786FCF9}" srcOrd="3" destOrd="0" presId="urn:microsoft.com/office/officeart/2008/layout/HexagonCluster"/>
    <dgm:cxn modelId="{EC88FEFF-06E4-4C98-9CD0-D8BF730BE0C9}" type="presParOf" srcId="{3B677D9A-206B-492F-9376-8557A786FCF9}" destId="{1418A58D-D736-4142-BEA6-24A416F2B47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8054F4-AA49-4806-8DB4-38FD13BD3C08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E65F170A-EAE7-4644-96FD-7628546A83AD}">
      <dgm:prSet phldrT="[Text]"/>
      <dgm:spPr/>
      <dgm:t>
        <a:bodyPr/>
        <a:lstStyle/>
        <a:p>
          <a:r>
            <a:rPr lang="en-US" dirty="0" smtClean="0"/>
            <a:t>Cyanobacterial Toxin Monitoring</a:t>
          </a:r>
          <a:endParaRPr lang="en-US" dirty="0"/>
        </a:p>
      </dgm:t>
    </dgm:pt>
    <dgm:pt modelId="{CBD63013-E612-4600-A6B0-4B01E11BA8A5}" type="parTrans" cxnId="{2AD5B644-81EA-4D19-B28F-2E6A9A19DF52}">
      <dgm:prSet/>
      <dgm:spPr/>
      <dgm:t>
        <a:bodyPr/>
        <a:lstStyle/>
        <a:p>
          <a:endParaRPr lang="en-US"/>
        </a:p>
      </dgm:t>
    </dgm:pt>
    <dgm:pt modelId="{085C7EA3-056E-4415-9475-22D8166C7663}" type="sibTrans" cxnId="{2AD5B644-81EA-4D19-B28F-2E6A9A19DF52}">
      <dgm:prSet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395" r="-605"/>
          </a:stretch>
        </a:blipFill>
      </dgm:spPr>
      <dgm:t>
        <a:bodyPr/>
        <a:lstStyle/>
        <a:p>
          <a:endParaRPr lang="en-US"/>
        </a:p>
      </dgm:t>
    </dgm:pt>
    <dgm:pt modelId="{FCD230E5-CC07-439A-893F-BD62FBB10E99}" type="pres">
      <dgm:prSet presAssocID="{BA8054F4-AA49-4806-8DB4-38FD13BD3C08}" presName="Name0" presStyleCnt="0">
        <dgm:presLayoutVars>
          <dgm:chMax val="21"/>
          <dgm:chPref val="21"/>
        </dgm:presLayoutVars>
      </dgm:prSet>
      <dgm:spPr/>
    </dgm:pt>
    <dgm:pt modelId="{6507EEFF-E2F2-44E4-A159-688A6FFF311F}" type="pres">
      <dgm:prSet presAssocID="{E65F170A-EAE7-4644-96FD-7628546A83AD}" presName="text1" presStyleCnt="0"/>
      <dgm:spPr/>
    </dgm:pt>
    <dgm:pt modelId="{62D59551-28F7-4853-BC32-1A4ED598B4A2}" type="pres">
      <dgm:prSet presAssocID="{E65F170A-EAE7-4644-96FD-7628546A83AD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CEF59-4F18-427F-B9C6-FE3B6ABC4110}" type="pres">
      <dgm:prSet presAssocID="{E65F170A-EAE7-4644-96FD-7628546A83AD}" presName="textaccent1" presStyleCnt="0"/>
      <dgm:spPr/>
    </dgm:pt>
    <dgm:pt modelId="{3437B407-7170-48CE-82AB-2AC64B13D874}" type="pres">
      <dgm:prSet presAssocID="{E65F170A-EAE7-4644-96FD-7628546A83AD}" presName="accentRepeatNode" presStyleLbl="solidAlignAcc1" presStyleIdx="0" presStyleCnt="2"/>
      <dgm:spPr>
        <a:noFill/>
        <a:ln>
          <a:noFill/>
        </a:ln>
      </dgm:spPr>
    </dgm:pt>
    <dgm:pt modelId="{DE05740D-AD6A-44CD-A33E-412FAA7F2019}" type="pres">
      <dgm:prSet presAssocID="{085C7EA3-056E-4415-9475-22D8166C7663}" presName="image1" presStyleCnt="0"/>
      <dgm:spPr/>
    </dgm:pt>
    <dgm:pt modelId="{660F194C-4478-4C02-BFB3-7942F5865D14}" type="pres">
      <dgm:prSet presAssocID="{085C7EA3-056E-4415-9475-22D8166C7663}" presName="imageRepeatNode" presStyleLbl="alignAcc1" presStyleIdx="0" presStyleCnt="1" custLinFactNeighborX="0"/>
      <dgm:spPr/>
      <dgm:t>
        <a:bodyPr/>
        <a:lstStyle/>
        <a:p>
          <a:endParaRPr lang="en-US"/>
        </a:p>
      </dgm:t>
    </dgm:pt>
    <dgm:pt modelId="{A94FC81A-80FF-427E-A4B1-88129AEE2F18}" type="pres">
      <dgm:prSet presAssocID="{085C7EA3-056E-4415-9475-22D8166C7663}" presName="imageaccent1" presStyleCnt="0"/>
      <dgm:spPr/>
    </dgm:pt>
    <dgm:pt modelId="{6C00D475-8307-4D61-B333-B876A560B469}" type="pres">
      <dgm:prSet presAssocID="{085C7EA3-056E-4415-9475-22D8166C7663}" presName="accentRepeatNode" presStyleLbl="solidAlignAcc1" presStyleIdx="1" presStyleCnt="2"/>
      <dgm:spPr>
        <a:noFill/>
        <a:ln>
          <a:noFill/>
        </a:ln>
      </dgm:spPr>
    </dgm:pt>
  </dgm:ptLst>
  <dgm:cxnLst>
    <dgm:cxn modelId="{0A00A8D2-B4FB-4B48-9721-2814CE9180AE}" type="presOf" srcId="{085C7EA3-056E-4415-9475-22D8166C7663}" destId="{660F194C-4478-4C02-BFB3-7942F5865D14}" srcOrd="0" destOrd="0" presId="urn:microsoft.com/office/officeart/2008/layout/HexagonCluster"/>
    <dgm:cxn modelId="{F3579684-9419-4709-AA18-9E83F6E99883}" type="presOf" srcId="{E65F170A-EAE7-4644-96FD-7628546A83AD}" destId="{62D59551-28F7-4853-BC32-1A4ED598B4A2}" srcOrd="0" destOrd="0" presId="urn:microsoft.com/office/officeart/2008/layout/HexagonCluster"/>
    <dgm:cxn modelId="{6F41A837-3261-4B2D-B116-37943FD182CB}" type="presOf" srcId="{BA8054F4-AA49-4806-8DB4-38FD13BD3C08}" destId="{FCD230E5-CC07-439A-893F-BD62FBB10E99}" srcOrd="0" destOrd="0" presId="urn:microsoft.com/office/officeart/2008/layout/HexagonCluster"/>
    <dgm:cxn modelId="{2AD5B644-81EA-4D19-B28F-2E6A9A19DF52}" srcId="{BA8054F4-AA49-4806-8DB4-38FD13BD3C08}" destId="{E65F170A-EAE7-4644-96FD-7628546A83AD}" srcOrd="0" destOrd="0" parTransId="{CBD63013-E612-4600-A6B0-4B01E11BA8A5}" sibTransId="{085C7EA3-056E-4415-9475-22D8166C7663}"/>
    <dgm:cxn modelId="{4D85F0EA-FDE0-4DEB-8945-100E41899449}" type="presParOf" srcId="{FCD230E5-CC07-439A-893F-BD62FBB10E99}" destId="{6507EEFF-E2F2-44E4-A159-688A6FFF311F}" srcOrd="0" destOrd="0" presId="urn:microsoft.com/office/officeart/2008/layout/HexagonCluster"/>
    <dgm:cxn modelId="{14C578AB-CC17-4B35-A8A4-2A331120E77B}" type="presParOf" srcId="{6507EEFF-E2F2-44E4-A159-688A6FFF311F}" destId="{62D59551-28F7-4853-BC32-1A4ED598B4A2}" srcOrd="0" destOrd="0" presId="urn:microsoft.com/office/officeart/2008/layout/HexagonCluster"/>
    <dgm:cxn modelId="{62123837-6B6E-4E00-A8B1-47019F912FC4}" type="presParOf" srcId="{FCD230E5-CC07-439A-893F-BD62FBB10E99}" destId="{5B1CEF59-4F18-427F-B9C6-FE3B6ABC4110}" srcOrd="1" destOrd="0" presId="urn:microsoft.com/office/officeart/2008/layout/HexagonCluster"/>
    <dgm:cxn modelId="{46A23D84-A484-4165-BDFD-E57EC70B47B0}" type="presParOf" srcId="{5B1CEF59-4F18-427F-B9C6-FE3B6ABC4110}" destId="{3437B407-7170-48CE-82AB-2AC64B13D874}" srcOrd="0" destOrd="0" presId="urn:microsoft.com/office/officeart/2008/layout/HexagonCluster"/>
    <dgm:cxn modelId="{E92D50AB-3348-4FC7-BA29-177D82E3A811}" type="presParOf" srcId="{FCD230E5-CC07-439A-893F-BD62FBB10E99}" destId="{DE05740D-AD6A-44CD-A33E-412FAA7F2019}" srcOrd="2" destOrd="0" presId="urn:microsoft.com/office/officeart/2008/layout/HexagonCluster"/>
    <dgm:cxn modelId="{04EB01B8-4881-4EA7-A044-DD2B0E9AA4B0}" type="presParOf" srcId="{DE05740D-AD6A-44CD-A33E-412FAA7F2019}" destId="{660F194C-4478-4C02-BFB3-7942F5865D14}" srcOrd="0" destOrd="0" presId="urn:microsoft.com/office/officeart/2008/layout/HexagonCluster"/>
    <dgm:cxn modelId="{4ADDE7EA-9C26-4020-AE33-265BE2E366FD}" type="presParOf" srcId="{FCD230E5-CC07-439A-893F-BD62FBB10E99}" destId="{A94FC81A-80FF-427E-A4B1-88129AEE2F18}" srcOrd="3" destOrd="0" presId="urn:microsoft.com/office/officeart/2008/layout/HexagonCluster"/>
    <dgm:cxn modelId="{4C1891F5-DE93-400B-B6F3-BAF26028F325}" type="presParOf" srcId="{A94FC81A-80FF-427E-A4B1-88129AEE2F18}" destId="{6C00D475-8307-4D61-B333-B876A560B46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0BCEE75-F09A-4AD2-A42C-0D92C6BEAF82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5BAA9461-CE9D-4DAE-A453-F54E45A48569}">
      <dgm:prSet phldrT="[Text]" phldr="1"/>
      <dgm:spPr>
        <a:noFill/>
        <a:ln>
          <a:noFill/>
        </a:ln>
      </dgm:spPr>
      <dgm:t>
        <a:bodyPr/>
        <a:lstStyle/>
        <a:p>
          <a:endParaRPr lang="en-US" dirty="0">
            <a:noFill/>
          </a:endParaRPr>
        </a:p>
      </dgm:t>
    </dgm:pt>
    <dgm:pt modelId="{CA8D6672-F9D8-4181-89A2-DFAA681330A5}" type="parTrans" cxnId="{F94610C7-1277-44C2-A5D4-F9656981AA4B}">
      <dgm:prSet/>
      <dgm:spPr/>
      <dgm:t>
        <a:bodyPr/>
        <a:lstStyle/>
        <a:p>
          <a:endParaRPr lang="en-US"/>
        </a:p>
      </dgm:t>
    </dgm:pt>
    <dgm:pt modelId="{EA134B7A-2F21-4E4F-A0C1-80E02FA9BC82}" type="sibTrans" cxnId="{F94610C7-1277-44C2-A5D4-F9656981AA4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826" t="-9114" r="1826" b="-31282"/>
          </a:stretch>
        </a:blipFill>
      </dgm:spPr>
      <dgm:t>
        <a:bodyPr/>
        <a:lstStyle/>
        <a:p>
          <a:endParaRPr lang="en-US"/>
        </a:p>
      </dgm:t>
    </dgm:pt>
    <dgm:pt modelId="{EECAC137-9B2D-42EB-9828-E106B089E98B}" type="pres">
      <dgm:prSet presAssocID="{00BCEE75-F09A-4AD2-A42C-0D92C6BEAF82}" presName="Name0" presStyleCnt="0">
        <dgm:presLayoutVars>
          <dgm:chMax val="21"/>
          <dgm:chPref val="21"/>
        </dgm:presLayoutVars>
      </dgm:prSet>
      <dgm:spPr/>
    </dgm:pt>
    <dgm:pt modelId="{0C577FAF-1749-4EFB-80A1-997DF0242FE1}" type="pres">
      <dgm:prSet presAssocID="{5BAA9461-CE9D-4DAE-A453-F54E45A48569}" presName="text1" presStyleCnt="0"/>
      <dgm:spPr/>
    </dgm:pt>
    <dgm:pt modelId="{81D6F7E6-0AB9-43DE-8D81-03BC5E324C25}" type="pres">
      <dgm:prSet presAssocID="{5BAA9461-CE9D-4DAE-A453-F54E45A48569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A1843-987D-4B84-9183-CA3BB0E47E25}" type="pres">
      <dgm:prSet presAssocID="{5BAA9461-CE9D-4DAE-A453-F54E45A48569}" presName="textaccent1" presStyleCnt="0"/>
      <dgm:spPr/>
    </dgm:pt>
    <dgm:pt modelId="{02BFFF29-2CA9-4756-97C0-9EEF0EC932AE}" type="pres">
      <dgm:prSet presAssocID="{5BAA9461-CE9D-4DAE-A453-F54E45A48569}" presName="accentRepeatNode" presStyleLbl="solidAlignAcc1" presStyleIdx="0" presStyleCnt="2"/>
      <dgm:spPr>
        <a:noFill/>
        <a:ln>
          <a:noFill/>
        </a:ln>
      </dgm:spPr>
    </dgm:pt>
    <dgm:pt modelId="{5BCC9B92-4E19-4769-B7B3-946A783071AC}" type="pres">
      <dgm:prSet presAssocID="{EA134B7A-2F21-4E4F-A0C1-80E02FA9BC82}" presName="image1" presStyleCnt="0"/>
      <dgm:spPr/>
    </dgm:pt>
    <dgm:pt modelId="{5E940DAC-C94E-49D1-9078-B5059DBA6B04}" type="pres">
      <dgm:prSet presAssocID="{EA134B7A-2F21-4E4F-A0C1-80E02FA9BC82}" presName="imageRepeatNode" presStyleLbl="alignAcc1" presStyleIdx="0" presStyleCnt="1" custScaleX="117814" custScaleY="118808" custLinFactNeighborX="51707" custLinFactNeighborY="26297"/>
      <dgm:spPr/>
      <dgm:t>
        <a:bodyPr/>
        <a:lstStyle/>
        <a:p>
          <a:endParaRPr lang="en-US"/>
        </a:p>
      </dgm:t>
    </dgm:pt>
    <dgm:pt modelId="{3B677D9A-206B-492F-9376-8557A786FCF9}" type="pres">
      <dgm:prSet presAssocID="{EA134B7A-2F21-4E4F-A0C1-80E02FA9BC82}" presName="imageaccent1" presStyleCnt="0"/>
      <dgm:spPr/>
    </dgm:pt>
    <dgm:pt modelId="{1418A58D-D736-4142-BEA6-24A416F2B478}" type="pres">
      <dgm:prSet presAssocID="{EA134B7A-2F21-4E4F-A0C1-80E02FA9BC82}" presName="accentRepeatNode" presStyleLbl="solidAlignAcc1" presStyleIdx="1" presStyleCnt="2"/>
      <dgm:spPr>
        <a:noFill/>
        <a:ln>
          <a:noFill/>
        </a:ln>
      </dgm:spPr>
    </dgm:pt>
  </dgm:ptLst>
  <dgm:cxnLst>
    <dgm:cxn modelId="{F94610C7-1277-44C2-A5D4-F9656981AA4B}" srcId="{00BCEE75-F09A-4AD2-A42C-0D92C6BEAF82}" destId="{5BAA9461-CE9D-4DAE-A453-F54E45A48569}" srcOrd="0" destOrd="0" parTransId="{CA8D6672-F9D8-4181-89A2-DFAA681330A5}" sibTransId="{EA134B7A-2F21-4E4F-A0C1-80E02FA9BC82}"/>
    <dgm:cxn modelId="{B716885D-756E-4C2D-BABF-C66A4A396922}" type="presOf" srcId="{EA134B7A-2F21-4E4F-A0C1-80E02FA9BC82}" destId="{5E940DAC-C94E-49D1-9078-B5059DBA6B04}" srcOrd="0" destOrd="0" presId="urn:microsoft.com/office/officeart/2008/layout/HexagonCluster"/>
    <dgm:cxn modelId="{D2883963-12AF-4041-BDCD-55459658BAD9}" type="presOf" srcId="{5BAA9461-CE9D-4DAE-A453-F54E45A48569}" destId="{81D6F7E6-0AB9-43DE-8D81-03BC5E324C25}" srcOrd="0" destOrd="0" presId="urn:microsoft.com/office/officeart/2008/layout/HexagonCluster"/>
    <dgm:cxn modelId="{3644E2AB-5D9E-42C1-A9D5-4AB7C6F99638}" type="presOf" srcId="{00BCEE75-F09A-4AD2-A42C-0D92C6BEAF82}" destId="{EECAC137-9B2D-42EB-9828-E106B089E98B}" srcOrd="0" destOrd="0" presId="urn:microsoft.com/office/officeart/2008/layout/HexagonCluster"/>
    <dgm:cxn modelId="{E50AF241-D8F8-458C-809B-9EE90A64AD99}" type="presParOf" srcId="{EECAC137-9B2D-42EB-9828-E106B089E98B}" destId="{0C577FAF-1749-4EFB-80A1-997DF0242FE1}" srcOrd="0" destOrd="0" presId="urn:microsoft.com/office/officeart/2008/layout/HexagonCluster"/>
    <dgm:cxn modelId="{52AC1D01-C86E-4E95-8CD4-F66A68A4BB12}" type="presParOf" srcId="{0C577FAF-1749-4EFB-80A1-997DF0242FE1}" destId="{81D6F7E6-0AB9-43DE-8D81-03BC5E324C25}" srcOrd="0" destOrd="0" presId="urn:microsoft.com/office/officeart/2008/layout/HexagonCluster"/>
    <dgm:cxn modelId="{6A5B6EE1-26B8-46DC-B000-20D2006DB246}" type="presParOf" srcId="{EECAC137-9B2D-42EB-9828-E106B089E98B}" destId="{609A1843-987D-4B84-9183-CA3BB0E47E25}" srcOrd="1" destOrd="0" presId="urn:microsoft.com/office/officeart/2008/layout/HexagonCluster"/>
    <dgm:cxn modelId="{A752D278-71A4-4D28-9A09-82A16428D016}" type="presParOf" srcId="{609A1843-987D-4B84-9183-CA3BB0E47E25}" destId="{02BFFF29-2CA9-4756-97C0-9EEF0EC932AE}" srcOrd="0" destOrd="0" presId="urn:microsoft.com/office/officeart/2008/layout/HexagonCluster"/>
    <dgm:cxn modelId="{45778DD5-99F4-450A-A6CC-1E42D0664EA3}" type="presParOf" srcId="{EECAC137-9B2D-42EB-9828-E106B089E98B}" destId="{5BCC9B92-4E19-4769-B7B3-946A783071AC}" srcOrd="2" destOrd="0" presId="urn:microsoft.com/office/officeart/2008/layout/HexagonCluster"/>
    <dgm:cxn modelId="{15A9646D-CF0B-4973-8F20-589F51389871}" type="presParOf" srcId="{5BCC9B92-4E19-4769-B7B3-946A783071AC}" destId="{5E940DAC-C94E-49D1-9078-B5059DBA6B04}" srcOrd="0" destOrd="0" presId="urn:microsoft.com/office/officeart/2008/layout/HexagonCluster"/>
    <dgm:cxn modelId="{F0BE216F-D15F-4BE3-998A-D037167DB895}" type="presParOf" srcId="{EECAC137-9B2D-42EB-9828-E106B089E98B}" destId="{3B677D9A-206B-492F-9376-8557A786FCF9}" srcOrd="3" destOrd="0" presId="urn:microsoft.com/office/officeart/2008/layout/HexagonCluster"/>
    <dgm:cxn modelId="{62A39FF9-1D51-4D32-BEC0-FB1426FDE91F}" type="presParOf" srcId="{3B677D9A-206B-492F-9376-8557A786FCF9}" destId="{1418A58D-D736-4142-BEA6-24A416F2B47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7FA451-E937-4BA0-B862-B8D0024309CE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5F0EC2C8-79E9-4CF6-BCFA-EEB32489D82B}">
      <dgm:prSet phldrT="[Text]" phldr="1"/>
      <dgm:spPr>
        <a:noFill/>
        <a:ln>
          <a:noFill/>
        </a:ln>
      </dgm:spPr>
      <dgm:t>
        <a:bodyPr/>
        <a:lstStyle/>
        <a:p>
          <a:endParaRPr lang="en-US" dirty="0">
            <a:noFill/>
          </a:endParaRPr>
        </a:p>
      </dgm:t>
    </dgm:pt>
    <dgm:pt modelId="{A47B092F-44B5-462F-B741-C3F42E0F2857}" type="parTrans" cxnId="{2D6CB185-5735-47FC-A3EC-F4834FD49197}">
      <dgm:prSet/>
      <dgm:spPr/>
      <dgm:t>
        <a:bodyPr/>
        <a:lstStyle/>
        <a:p>
          <a:endParaRPr lang="en-US"/>
        </a:p>
      </dgm:t>
    </dgm:pt>
    <dgm:pt modelId="{362DD0B9-5159-41FF-8060-8CE6B497F5EE}" type="sibTrans" cxnId="{2D6CB185-5735-47FC-A3EC-F4834FD49197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2" r="-15718"/>
          </a:stretch>
        </a:blipFill>
      </dgm:spPr>
      <dgm:t>
        <a:bodyPr/>
        <a:lstStyle/>
        <a:p>
          <a:endParaRPr lang="en-US"/>
        </a:p>
      </dgm:t>
    </dgm:pt>
    <dgm:pt modelId="{0D72ADC1-F311-4277-BE8E-DF97732629CF}" type="pres">
      <dgm:prSet presAssocID="{BA7FA451-E937-4BA0-B862-B8D0024309CE}" presName="Name0" presStyleCnt="0">
        <dgm:presLayoutVars>
          <dgm:chMax val="21"/>
          <dgm:chPref val="21"/>
        </dgm:presLayoutVars>
      </dgm:prSet>
      <dgm:spPr/>
    </dgm:pt>
    <dgm:pt modelId="{C29523ED-5A45-4606-AE47-75E0C8FC76BD}" type="pres">
      <dgm:prSet presAssocID="{5F0EC2C8-79E9-4CF6-BCFA-EEB32489D82B}" presName="text1" presStyleCnt="0"/>
      <dgm:spPr/>
    </dgm:pt>
    <dgm:pt modelId="{08F555AB-FA83-45E0-94CA-E04F3FEC5397}" type="pres">
      <dgm:prSet presAssocID="{5F0EC2C8-79E9-4CF6-BCFA-EEB32489D82B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15BD6-7961-4351-A7AC-56AEE8EB172E}" type="pres">
      <dgm:prSet presAssocID="{5F0EC2C8-79E9-4CF6-BCFA-EEB32489D82B}" presName="textaccent1" presStyleCnt="0"/>
      <dgm:spPr/>
    </dgm:pt>
    <dgm:pt modelId="{437F9BE5-AFBF-4AA3-813D-17CB218864E9}" type="pres">
      <dgm:prSet presAssocID="{5F0EC2C8-79E9-4CF6-BCFA-EEB32489D82B}" presName="accentRepeatNode" presStyleLbl="solidAlignAcc1" presStyleIdx="0" presStyleCnt="2"/>
      <dgm:spPr>
        <a:noFill/>
        <a:ln>
          <a:noFill/>
        </a:ln>
      </dgm:spPr>
    </dgm:pt>
    <dgm:pt modelId="{2E0A7687-090D-47F6-92F7-24DC8844B1B7}" type="pres">
      <dgm:prSet presAssocID="{362DD0B9-5159-41FF-8060-8CE6B497F5EE}" presName="image1" presStyleCnt="0"/>
      <dgm:spPr/>
    </dgm:pt>
    <dgm:pt modelId="{D5A9D8AB-7701-4661-99F9-6C533F85CB17}" type="pres">
      <dgm:prSet presAssocID="{362DD0B9-5159-41FF-8060-8CE6B497F5EE}" presName="imageRepeatNode" presStyleLbl="alignAcc1" presStyleIdx="0" presStyleCnt="1" custLinFactNeighborX="6663" custLinFactNeighborY="8806"/>
      <dgm:spPr/>
      <dgm:t>
        <a:bodyPr/>
        <a:lstStyle/>
        <a:p>
          <a:endParaRPr lang="en-US"/>
        </a:p>
      </dgm:t>
    </dgm:pt>
    <dgm:pt modelId="{53119E83-AAD7-480D-915C-B4F45AE1DE85}" type="pres">
      <dgm:prSet presAssocID="{362DD0B9-5159-41FF-8060-8CE6B497F5EE}" presName="imageaccent1" presStyleCnt="0"/>
      <dgm:spPr/>
    </dgm:pt>
    <dgm:pt modelId="{29FB4482-5365-4203-BFEE-636F6C506831}" type="pres">
      <dgm:prSet presAssocID="{362DD0B9-5159-41FF-8060-8CE6B497F5EE}" presName="accentRepeatNode" presStyleLbl="solidAlignAcc1" presStyleIdx="1" presStyleCnt="2"/>
      <dgm:spPr>
        <a:noFill/>
        <a:ln>
          <a:noFill/>
        </a:ln>
      </dgm:spPr>
    </dgm:pt>
  </dgm:ptLst>
  <dgm:cxnLst>
    <dgm:cxn modelId="{2D6CB185-5735-47FC-A3EC-F4834FD49197}" srcId="{BA7FA451-E937-4BA0-B862-B8D0024309CE}" destId="{5F0EC2C8-79E9-4CF6-BCFA-EEB32489D82B}" srcOrd="0" destOrd="0" parTransId="{A47B092F-44B5-462F-B741-C3F42E0F2857}" sibTransId="{362DD0B9-5159-41FF-8060-8CE6B497F5EE}"/>
    <dgm:cxn modelId="{29319DE4-6207-4613-8B3B-AFE473950FD3}" type="presOf" srcId="{BA7FA451-E937-4BA0-B862-B8D0024309CE}" destId="{0D72ADC1-F311-4277-BE8E-DF97732629CF}" srcOrd="0" destOrd="0" presId="urn:microsoft.com/office/officeart/2008/layout/HexagonCluster"/>
    <dgm:cxn modelId="{C70CA873-4346-49BC-B27C-8C3532208F60}" type="presOf" srcId="{362DD0B9-5159-41FF-8060-8CE6B497F5EE}" destId="{D5A9D8AB-7701-4661-99F9-6C533F85CB17}" srcOrd="0" destOrd="0" presId="urn:microsoft.com/office/officeart/2008/layout/HexagonCluster"/>
    <dgm:cxn modelId="{278577DF-2849-44BE-85B5-9CB35812F13B}" type="presOf" srcId="{5F0EC2C8-79E9-4CF6-BCFA-EEB32489D82B}" destId="{08F555AB-FA83-45E0-94CA-E04F3FEC5397}" srcOrd="0" destOrd="0" presId="urn:microsoft.com/office/officeart/2008/layout/HexagonCluster"/>
    <dgm:cxn modelId="{EADD74B3-5E7D-4B2C-B843-41FD4BAD8EAD}" type="presParOf" srcId="{0D72ADC1-F311-4277-BE8E-DF97732629CF}" destId="{C29523ED-5A45-4606-AE47-75E0C8FC76BD}" srcOrd="0" destOrd="0" presId="urn:microsoft.com/office/officeart/2008/layout/HexagonCluster"/>
    <dgm:cxn modelId="{AAD572FF-128B-4DC6-949A-564B2CE653C2}" type="presParOf" srcId="{C29523ED-5A45-4606-AE47-75E0C8FC76BD}" destId="{08F555AB-FA83-45E0-94CA-E04F3FEC5397}" srcOrd="0" destOrd="0" presId="urn:microsoft.com/office/officeart/2008/layout/HexagonCluster"/>
    <dgm:cxn modelId="{F42E8040-9EEA-439B-B7DA-0649729D410F}" type="presParOf" srcId="{0D72ADC1-F311-4277-BE8E-DF97732629CF}" destId="{8D715BD6-7961-4351-A7AC-56AEE8EB172E}" srcOrd="1" destOrd="0" presId="urn:microsoft.com/office/officeart/2008/layout/HexagonCluster"/>
    <dgm:cxn modelId="{825D3F3A-7944-4847-A99E-F7A4C975F176}" type="presParOf" srcId="{8D715BD6-7961-4351-A7AC-56AEE8EB172E}" destId="{437F9BE5-AFBF-4AA3-813D-17CB218864E9}" srcOrd="0" destOrd="0" presId="urn:microsoft.com/office/officeart/2008/layout/HexagonCluster"/>
    <dgm:cxn modelId="{B8F04CC8-0ABA-48EE-B99C-5D8D94CF7742}" type="presParOf" srcId="{0D72ADC1-F311-4277-BE8E-DF97732629CF}" destId="{2E0A7687-090D-47F6-92F7-24DC8844B1B7}" srcOrd="2" destOrd="0" presId="urn:microsoft.com/office/officeart/2008/layout/HexagonCluster"/>
    <dgm:cxn modelId="{9F369428-2992-4E4D-AA7F-B273E0ACCC1A}" type="presParOf" srcId="{2E0A7687-090D-47F6-92F7-24DC8844B1B7}" destId="{D5A9D8AB-7701-4661-99F9-6C533F85CB17}" srcOrd="0" destOrd="0" presId="urn:microsoft.com/office/officeart/2008/layout/HexagonCluster"/>
    <dgm:cxn modelId="{1EA4D20C-3BA9-4980-ADD4-D914C38A03AB}" type="presParOf" srcId="{0D72ADC1-F311-4277-BE8E-DF97732629CF}" destId="{53119E83-AAD7-480D-915C-B4F45AE1DE85}" srcOrd="3" destOrd="0" presId="urn:microsoft.com/office/officeart/2008/layout/HexagonCluster"/>
    <dgm:cxn modelId="{AABED228-8A9A-49C7-9AB9-4BBC65310907}" type="presParOf" srcId="{53119E83-AAD7-480D-915C-B4F45AE1DE85}" destId="{29FB4482-5365-4203-BFEE-636F6C50683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0A64C4-7BA2-420F-9085-7A6A670B0969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805E5159-55D0-40B8-B054-5329FF229FAD}">
      <dgm:prSet phldrT="[Text]" phldr="1"/>
      <dgm:spPr>
        <a:noFill/>
        <a:ln>
          <a:noFill/>
        </a:ln>
      </dgm:spPr>
      <dgm:t>
        <a:bodyPr/>
        <a:lstStyle/>
        <a:p>
          <a:endParaRPr lang="en-US" dirty="0">
            <a:noFill/>
          </a:endParaRPr>
        </a:p>
      </dgm:t>
    </dgm:pt>
    <dgm:pt modelId="{6EBA4D37-1ACF-4D3D-B638-6E4BE2E105A1}" type="sibTrans" cxnId="{67738210-EA74-45CD-B57E-F2A71E77561A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5700" r="-300"/>
          </a:stretch>
        </a:blipFill>
      </dgm:spPr>
      <dgm:t>
        <a:bodyPr/>
        <a:lstStyle/>
        <a:p>
          <a:endParaRPr lang="en-US"/>
        </a:p>
      </dgm:t>
    </dgm:pt>
    <dgm:pt modelId="{D0BD0428-EEC3-46CD-908A-616185B31E7C}" type="parTrans" cxnId="{67738210-EA74-45CD-B57E-F2A71E77561A}">
      <dgm:prSet/>
      <dgm:spPr/>
      <dgm:t>
        <a:bodyPr/>
        <a:lstStyle/>
        <a:p>
          <a:endParaRPr lang="en-US"/>
        </a:p>
      </dgm:t>
    </dgm:pt>
    <dgm:pt modelId="{FF2E3E26-9ED0-4078-8973-ACCF69800B9F}" type="pres">
      <dgm:prSet presAssocID="{C40A64C4-7BA2-420F-9085-7A6A670B0969}" presName="Name0" presStyleCnt="0">
        <dgm:presLayoutVars>
          <dgm:chMax val="21"/>
          <dgm:chPref val="21"/>
        </dgm:presLayoutVars>
      </dgm:prSet>
      <dgm:spPr/>
    </dgm:pt>
    <dgm:pt modelId="{E7E9C857-63AD-49DF-9387-AA2CDAB0C433}" type="pres">
      <dgm:prSet presAssocID="{805E5159-55D0-40B8-B054-5329FF229FAD}" presName="text1" presStyleCnt="0"/>
      <dgm:spPr/>
    </dgm:pt>
    <dgm:pt modelId="{9CFCD3B0-0EFD-4C91-A7C3-0F8ED8AD99FE}" type="pres">
      <dgm:prSet presAssocID="{805E5159-55D0-40B8-B054-5329FF229FAD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C6C80-6588-49B6-A3F8-C48A8FEC8C34}" type="pres">
      <dgm:prSet presAssocID="{805E5159-55D0-40B8-B054-5329FF229FAD}" presName="textaccent1" presStyleCnt="0"/>
      <dgm:spPr/>
    </dgm:pt>
    <dgm:pt modelId="{3ED2DA60-1D0E-40B7-B1F9-DDA3D6CF1CD3}" type="pres">
      <dgm:prSet presAssocID="{805E5159-55D0-40B8-B054-5329FF229FAD}" presName="accentRepeatNode" presStyleLbl="solidAlignAcc1" presStyleIdx="0" presStyleCnt="2"/>
      <dgm:spPr>
        <a:noFill/>
        <a:ln>
          <a:noFill/>
        </a:ln>
      </dgm:spPr>
    </dgm:pt>
    <dgm:pt modelId="{9B0F25A0-7E6E-4A15-9FF6-7429545B0713}" type="pres">
      <dgm:prSet presAssocID="{6EBA4D37-1ACF-4D3D-B638-6E4BE2E105A1}" presName="image1" presStyleCnt="0"/>
      <dgm:spPr/>
    </dgm:pt>
    <dgm:pt modelId="{DA9411E5-B6BE-4856-B86D-52F73C4D419E}" type="pres">
      <dgm:prSet presAssocID="{6EBA4D37-1ACF-4D3D-B638-6E4BE2E105A1}" presName="imageRepeatNode" presStyleLbl="alignAcc1" presStyleIdx="0" presStyleCnt="1" custScaleY="99100" custLinFactNeighborX="2671"/>
      <dgm:spPr/>
      <dgm:t>
        <a:bodyPr/>
        <a:lstStyle/>
        <a:p>
          <a:endParaRPr lang="en-US"/>
        </a:p>
      </dgm:t>
    </dgm:pt>
    <dgm:pt modelId="{86C46B0C-F772-4AB2-93FF-89A9A845AC27}" type="pres">
      <dgm:prSet presAssocID="{6EBA4D37-1ACF-4D3D-B638-6E4BE2E105A1}" presName="imageaccent1" presStyleCnt="0"/>
      <dgm:spPr/>
    </dgm:pt>
    <dgm:pt modelId="{B2463992-8F70-4D54-A855-81151BB9D1F3}" type="pres">
      <dgm:prSet presAssocID="{6EBA4D37-1ACF-4D3D-B638-6E4BE2E105A1}" presName="accentRepeatNode" presStyleLbl="solidAlignAcc1" presStyleIdx="1" presStyleCnt="2"/>
      <dgm:spPr>
        <a:noFill/>
        <a:ln>
          <a:noFill/>
        </a:ln>
      </dgm:spPr>
    </dgm:pt>
  </dgm:ptLst>
  <dgm:cxnLst>
    <dgm:cxn modelId="{DCD29B94-462C-4B09-969F-0D4B6DA50316}" type="presOf" srcId="{805E5159-55D0-40B8-B054-5329FF229FAD}" destId="{9CFCD3B0-0EFD-4C91-A7C3-0F8ED8AD99FE}" srcOrd="0" destOrd="0" presId="urn:microsoft.com/office/officeart/2008/layout/HexagonCluster"/>
    <dgm:cxn modelId="{67738210-EA74-45CD-B57E-F2A71E77561A}" srcId="{C40A64C4-7BA2-420F-9085-7A6A670B0969}" destId="{805E5159-55D0-40B8-B054-5329FF229FAD}" srcOrd="0" destOrd="0" parTransId="{D0BD0428-EEC3-46CD-908A-616185B31E7C}" sibTransId="{6EBA4D37-1ACF-4D3D-B638-6E4BE2E105A1}"/>
    <dgm:cxn modelId="{0E6249FF-DE10-4433-B939-B609E50E3BE4}" type="presOf" srcId="{C40A64C4-7BA2-420F-9085-7A6A670B0969}" destId="{FF2E3E26-9ED0-4078-8973-ACCF69800B9F}" srcOrd="0" destOrd="0" presId="urn:microsoft.com/office/officeart/2008/layout/HexagonCluster"/>
    <dgm:cxn modelId="{2EE8D6E7-D58B-469F-A625-AEC79F6D8E16}" type="presOf" srcId="{6EBA4D37-1ACF-4D3D-B638-6E4BE2E105A1}" destId="{DA9411E5-B6BE-4856-B86D-52F73C4D419E}" srcOrd="0" destOrd="0" presId="urn:microsoft.com/office/officeart/2008/layout/HexagonCluster"/>
    <dgm:cxn modelId="{4710B301-EA94-4DFF-9021-1DFBE8DC0D9F}" type="presParOf" srcId="{FF2E3E26-9ED0-4078-8973-ACCF69800B9F}" destId="{E7E9C857-63AD-49DF-9387-AA2CDAB0C433}" srcOrd="0" destOrd="0" presId="urn:microsoft.com/office/officeart/2008/layout/HexagonCluster"/>
    <dgm:cxn modelId="{B0ED4038-4339-45CD-ABB1-2D88075BE6EC}" type="presParOf" srcId="{E7E9C857-63AD-49DF-9387-AA2CDAB0C433}" destId="{9CFCD3B0-0EFD-4C91-A7C3-0F8ED8AD99FE}" srcOrd="0" destOrd="0" presId="urn:microsoft.com/office/officeart/2008/layout/HexagonCluster"/>
    <dgm:cxn modelId="{7DF553A0-ED7E-4986-9980-C90460947590}" type="presParOf" srcId="{FF2E3E26-9ED0-4078-8973-ACCF69800B9F}" destId="{08FC6C80-6588-49B6-A3F8-C48A8FEC8C34}" srcOrd="1" destOrd="0" presId="urn:microsoft.com/office/officeart/2008/layout/HexagonCluster"/>
    <dgm:cxn modelId="{BF0C0878-E6DC-4DEF-A761-D6413B35E840}" type="presParOf" srcId="{08FC6C80-6588-49B6-A3F8-C48A8FEC8C34}" destId="{3ED2DA60-1D0E-40B7-B1F9-DDA3D6CF1CD3}" srcOrd="0" destOrd="0" presId="urn:microsoft.com/office/officeart/2008/layout/HexagonCluster"/>
    <dgm:cxn modelId="{46C91108-88E2-4813-A0AB-F741AAA150F5}" type="presParOf" srcId="{FF2E3E26-9ED0-4078-8973-ACCF69800B9F}" destId="{9B0F25A0-7E6E-4A15-9FF6-7429545B0713}" srcOrd="2" destOrd="0" presId="urn:microsoft.com/office/officeart/2008/layout/HexagonCluster"/>
    <dgm:cxn modelId="{6C941306-FCD8-4848-9CFA-52889F11E3E7}" type="presParOf" srcId="{9B0F25A0-7E6E-4A15-9FF6-7429545B0713}" destId="{DA9411E5-B6BE-4856-B86D-52F73C4D419E}" srcOrd="0" destOrd="0" presId="urn:microsoft.com/office/officeart/2008/layout/HexagonCluster"/>
    <dgm:cxn modelId="{56EA0AF1-B4D3-4870-8183-A78BC70422D9}" type="presParOf" srcId="{FF2E3E26-9ED0-4078-8973-ACCF69800B9F}" destId="{86C46B0C-F772-4AB2-93FF-89A9A845AC27}" srcOrd="3" destOrd="0" presId="urn:microsoft.com/office/officeart/2008/layout/HexagonCluster"/>
    <dgm:cxn modelId="{B5CDABDF-59C2-45EF-92D3-80CD3475139C}" type="presParOf" srcId="{86C46B0C-F772-4AB2-93FF-89A9A845AC27}" destId="{B2463992-8F70-4D54-A855-81151BB9D1F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F93DDE-7599-42CE-AD9B-BEF2ECE69A76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89BCFD27-813D-4CC2-8ACB-6DE9F39A12C7}">
      <dgm:prSet phldrT="[Text]" phldr="1"/>
      <dgm:spPr>
        <a:noFill/>
        <a:ln>
          <a:noFill/>
        </a:ln>
      </dgm:spPr>
      <dgm:t>
        <a:bodyPr/>
        <a:lstStyle/>
        <a:p>
          <a:endParaRPr lang="en-US" dirty="0">
            <a:noFill/>
          </a:endParaRPr>
        </a:p>
      </dgm:t>
    </dgm:pt>
    <dgm:pt modelId="{ABF5A5AB-1F33-4FB0-88E6-A935D8737C16}" type="parTrans" cxnId="{B43E78B1-6632-4AF2-ABD1-6FCB84AFA837}">
      <dgm:prSet/>
      <dgm:spPr/>
      <dgm:t>
        <a:bodyPr/>
        <a:lstStyle/>
        <a:p>
          <a:endParaRPr lang="en-US"/>
        </a:p>
      </dgm:t>
    </dgm:pt>
    <dgm:pt modelId="{1180D246-2790-41CA-BA6E-185D914D1071}" type="sibTrans" cxnId="{B43E78B1-6632-4AF2-ABD1-6FCB84AFA837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134" b="-42866"/>
          </a:stretch>
        </a:blipFill>
      </dgm:spPr>
      <dgm:t>
        <a:bodyPr/>
        <a:lstStyle/>
        <a:p>
          <a:endParaRPr lang="en-US"/>
        </a:p>
      </dgm:t>
    </dgm:pt>
    <dgm:pt modelId="{AE9C477D-DC07-4988-AE37-FB2172D45207}" type="pres">
      <dgm:prSet presAssocID="{06F93DDE-7599-42CE-AD9B-BEF2ECE69A76}" presName="Name0" presStyleCnt="0">
        <dgm:presLayoutVars>
          <dgm:chMax val="21"/>
          <dgm:chPref val="21"/>
        </dgm:presLayoutVars>
      </dgm:prSet>
      <dgm:spPr/>
    </dgm:pt>
    <dgm:pt modelId="{7B17E563-6ED3-476C-9FC5-A532FA04085C}" type="pres">
      <dgm:prSet presAssocID="{89BCFD27-813D-4CC2-8ACB-6DE9F39A12C7}" presName="text1" presStyleCnt="0"/>
      <dgm:spPr/>
    </dgm:pt>
    <dgm:pt modelId="{CB0D842A-694B-4B0A-ADD7-7CE8C928CAA7}" type="pres">
      <dgm:prSet presAssocID="{89BCFD27-813D-4CC2-8ACB-6DE9F39A12C7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DE475-3406-4E5F-9723-4DE7BF7E3562}" type="pres">
      <dgm:prSet presAssocID="{89BCFD27-813D-4CC2-8ACB-6DE9F39A12C7}" presName="textaccent1" presStyleCnt="0"/>
      <dgm:spPr/>
    </dgm:pt>
    <dgm:pt modelId="{DF18F92F-B634-4542-9CA6-160E98482017}" type="pres">
      <dgm:prSet presAssocID="{89BCFD27-813D-4CC2-8ACB-6DE9F39A12C7}" presName="accentRepeatNode" presStyleLbl="solidAlignAcc1" presStyleIdx="0" presStyleCnt="2"/>
      <dgm:spPr>
        <a:noFill/>
        <a:ln>
          <a:noFill/>
        </a:ln>
      </dgm:spPr>
    </dgm:pt>
    <dgm:pt modelId="{CFDD5883-D42E-4EDA-B1C7-DF8E3B46CD45}" type="pres">
      <dgm:prSet presAssocID="{1180D246-2790-41CA-BA6E-185D914D1071}" presName="image1" presStyleCnt="0"/>
      <dgm:spPr/>
    </dgm:pt>
    <dgm:pt modelId="{14C18EF5-D293-4791-B022-196FE2C6E4F7}" type="pres">
      <dgm:prSet presAssocID="{1180D246-2790-41CA-BA6E-185D914D1071}" presName="imageRepeatNode" presStyleLbl="alignAcc1" presStyleIdx="0" presStyleCnt="1" custLinFactNeighborX="26862" custLinFactNeighborY="31344"/>
      <dgm:spPr/>
      <dgm:t>
        <a:bodyPr/>
        <a:lstStyle/>
        <a:p>
          <a:endParaRPr lang="en-US"/>
        </a:p>
      </dgm:t>
    </dgm:pt>
    <dgm:pt modelId="{3CF6924C-5BA7-4F5A-8E50-A283BF784D69}" type="pres">
      <dgm:prSet presAssocID="{1180D246-2790-41CA-BA6E-185D914D1071}" presName="imageaccent1" presStyleCnt="0"/>
      <dgm:spPr/>
    </dgm:pt>
    <dgm:pt modelId="{51633ED7-5B65-4CD1-9C13-B5216EE5F871}" type="pres">
      <dgm:prSet presAssocID="{1180D246-2790-41CA-BA6E-185D914D1071}" presName="accentRepeatNode" presStyleLbl="solidAlignAcc1" presStyleIdx="1" presStyleCnt="2"/>
      <dgm:spPr>
        <a:noFill/>
        <a:ln>
          <a:noFill/>
        </a:ln>
      </dgm:spPr>
    </dgm:pt>
  </dgm:ptLst>
  <dgm:cxnLst>
    <dgm:cxn modelId="{B43E78B1-6632-4AF2-ABD1-6FCB84AFA837}" srcId="{06F93DDE-7599-42CE-AD9B-BEF2ECE69A76}" destId="{89BCFD27-813D-4CC2-8ACB-6DE9F39A12C7}" srcOrd="0" destOrd="0" parTransId="{ABF5A5AB-1F33-4FB0-88E6-A935D8737C16}" sibTransId="{1180D246-2790-41CA-BA6E-185D914D1071}"/>
    <dgm:cxn modelId="{CC098B15-DA55-4438-9037-502D379D1626}" type="presOf" srcId="{89BCFD27-813D-4CC2-8ACB-6DE9F39A12C7}" destId="{CB0D842A-694B-4B0A-ADD7-7CE8C928CAA7}" srcOrd="0" destOrd="0" presId="urn:microsoft.com/office/officeart/2008/layout/HexagonCluster"/>
    <dgm:cxn modelId="{B08F7C42-10A7-4D31-AEDE-8C9E6DBEEB11}" type="presOf" srcId="{1180D246-2790-41CA-BA6E-185D914D1071}" destId="{14C18EF5-D293-4791-B022-196FE2C6E4F7}" srcOrd="0" destOrd="0" presId="urn:microsoft.com/office/officeart/2008/layout/HexagonCluster"/>
    <dgm:cxn modelId="{3686CB23-5E7D-4F15-8ECA-8AF5EDF6C0BD}" type="presOf" srcId="{06F93DDE-7599-42CE-AD9B-BEF2ECE69A76}" destId="{AE9C477D-DC07-4988-AE37-FB2172D45207}" srcOrd="0" destOrd="0" presId="urn:microsoft.com/office/officeart/2008/layout/HexagonCluster"/>
    <dgm:cxn modelId="{DC2D8EAB-DB7F-45B7-BFE0-00252CCF475D}" type="presParOf" srcId="{AE9C477D-DC07-4988-AE37-FB2172D45207}" destId="{7B17E563-6ED3-476C-9FC5-A532FA04085C}" srcOrd="0" destOrd="0" presId="urn:microsoft.com/office/officeart/2008/layout/HexagonCluster"/>
    <dgm:cxn modelId="{7C1C808F-683F-487A-8350-F0844F940FCE}" type="presParOf" srcId="{7B17E563-6ED3-476C-9FC5-A532FA04085C}" destId="{CB0D842A-694B-4B0A-ADD7-7CE8C928CAA7}" srcOrd="0" destOrd="0" presId="urn:microsoft.com/office/officeart/2008/layout/HexagonCluster"/>
    <dgm:cxn modelId="{29AB3FB8-DEE6-403A-A9D9-7C90064BE875}" type="presParOf" srcId="{AE9C477D-DC07-4988-AE37-FB2172D45207}" destId="{FD5DE475-3406-4E5F-9723-4DE7BF7E3562}" srcOrd="1" destOrd="0" presId="urn:microsoft.com/office/officeart/2008/layout/HexagonCluster"/>
    <dgm:cxn modelId="{F75F790F-8827-4B7A-95AD-0FD1CE58F185}" type="presParOf" srcId="{FD5DE475-3406-4E5F-9723-4DE7BF7E3562}" destId="{DF18F92F-B634-4542-9CA6-160E98482017}" srcOrd="0" destOrd="0" presId="urn:microsoft.com/office/officeart/2008/layout/HexagonCluster"/>
    <dgm:cxn modelId="{60C0E6F9-339B-4984-AD65-71AD74432046}" type="presParOf" srcId="{AE9C477D-DC07-4988-AE37-FB2172D45207}" destId="{CFDD5883-D42E-4EDA-B1C7-DF8E3B46CD45}" srcOrd="2" destOrd="0" presId="urn:microsoft.com/office/officeart/2008/layout/HexagonCluster"/>
    <dgm:cxn modelId="{46F7B849-B07B-449D-ACD2-E78824B1F826}" type="presParOf" srcId="{CFDD5883-D42E-4EDA-B1C7-DF8E3B46CD45}" destId="{14C18EF5-D293-4791-B022-196FE2C6E4F7}" srcOrd="0" destOrd="0" presId="urn:microsoft.com/office/officeart/2008/layout/HexagonCluster"/>
    <dgm:cxn modelId="{C5453855-904F-412C-A9E5-0E4539B57CC3}" type="presParOf" srcId="{AE9C477D-DC07-4988-AE37-FB2172D45207}" destId="{3CF6924C-5BA7-4F5A-8E50-A283BF784D69}" srcOrd="3" destOrd="0" presId="urn:microsoft.com/office/officeart/2008/layout/HexagonCluster"/>
    <dgm:cxn modelId="{1BF79846-226E-42DB-93CF-C62EC0020362}" type="presParOf" srcId="{3CF6924C-5BA7-4F5A-8E50-A283BF784D69}" destId="{51633ED7-5B65-4CD1-9C13-B5216EE5F871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8054F4-AA49-4806-8DB4-38FD13BD3C08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E65F170A-EAE7-4644-96FD-7628546A83AD}">
      <dgm:prSet phldrT="[Text]"/>
      <dgm:spPr/>
      <dgm:t>
        <a:bodyPr/>
        <a:lstStyle/>
        <a:p>
          <a:r>
            <a:rPr lang="en-US" dirty="0" smtClean="0"/>
            <a:t>Watershed Monitoring</a:t>
          </a:r>
          <a:endParaRPr lang="en-US" dirty="0"/>
        </a:p>
      </dgm:t>
    </dgm:pt>
    <dgm:pt modelId="{CBD63013-E612-4600-A6B0-4B01E11BA8A5}" type="parTrans" cxnId="{2AD5B644-81EA-4D19-B28F-2E6A9A19DF52}">
      <dgm:prSet/>
      <dgm:spPr/>
      <dgm:t>
        <a:bodyPr/>
        <a:lstStyle/>
        <a:p>
          <a:endParaRPr lang="en-US"/>
        </a:p>
      </dgm:t>
    </dgm:pt>
    <dgm:pt modelId="{085C7EA3-056E-4415-9475-22D8166C7663}" type="sibTrans" cxnId="{2AD5B644-81EA-4D19-B28F-2E6A9A19DF52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2989" r="-11011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:\Clients A-G\Amec Environment &amp; Infrastructure (AMEC)\AMEC-16-6183 LECL TMDL\Data - Generated by Alta\Storm Event 01.19-22.2017\photos\20170120_094057.jpg"/>
        </a:ext>
      </dgm:extLst>
    </dgm:pt>
    <dgm:pt modelId="{FCD230E5-CC07-439A-893F-BD62FBB10E99}" type="pres">
      <dgm:prSet presAssocID="{BA8054F4-AA49-4806-8DB4-38FD13BD3C08}" presName="Name0" presStyleCnt="0">
        <dgm:presLayoutVars>
          <dgm:chMax val="21"/>
          <dgm:chPref val="21"/>
        </dgm:presLayoutVars>
      </dgm:prSet>
      <dgm:spPr/>
    </dgm:pt>
    <dgm:pt modelId="{6507EEFF-E2F2-44E4-A159-688A6FFF311F}" type="pres">
      <dgm:prSet presAssocID="{E65F170A-EAE7-4644-96FD-7628546A83AD}" presName="text1" presStyleCnt="0"/>
      <dgm:spPr/>
    </dgm:pt>
    <dgm:pt modelId="{62D59551-28F7-4853-BC32-1A4ED598B4A2}" type="pres">
      <dgm:prSet presAssocID="{E65F170A-EAE7-4644-96FD-7628546A83AD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CEF59-4F18-427F-B9C6-FE3B6ABC4110}" type="pres">
      <dgm:prSet presAssocID="{E65F170A-EAE7-4644-96FD-7628546A83AD}" presName="textaccent1" presStyleCnt="0"/>
      <dgm:spPr/>
    </dgm:pt>
    <dgm:pt modelId="{3437B407-7170-48CE-82AB-2AC64B13D874}" type="pres">
      <dgm:prSet presAssocID="{E65F170A-EAE7-4644-96FD-7628546A83AD}" presName="accentRepeatNode" presStyleLbl="solidAlignAcc1" presStyleIdx="0" presStyleCnt="2"/>
      <dgm:spPr>
        <a:noFill/>
        <a:ln>
          <a:noFill/>
        </a:ln>
      </dgm:spPr>
    </dgm:pt>
    <dgm:pt modelId="{DE05740D-AD6A-44CD-A33E-412FAA7F2019}" type="pres">
      <dgm:prSet presAssocID="{085C7EA3-056E-4415-9475-22D8166C7663}" presName="image1" presStyleCnt="0"/>
      <dgm:spPr/>
    </dgm:pt>
    <dgm:pt modelId="{660F194C-4478-4C02-BFB3-7942F5865D14}" type="pres">
      <dgm:prSet presAssocID="{085C7EA3-056E-4415-9475-22D8166C7663}" presName="imageRepeatNode" presStyleLbl="alignAcc1" presStyleIdx="0" presStyleCnt="1"/>
      <dgm:spPr/>
      <dgm:t>
        <a:bodyPr/>
        <a:lstStyle/>
        <a:p>
          <a:endParaRPr lang="en-US"/>
        </a:p>
      </dgm:t>
    </dgm:pt>
    <dgm:pt modelId="{A94FC81A-80FF-427E-A4B1-88129AEE2F18}" type="pres">
      <dgm:prSet presAssocID="{085C7EA3-056E-4415-9475-22D8166C7663}" presName="imageaccent1" presStyleCnt="0"/>
      <dgm:spPr/>
    </dgm:pt>
    <dgm:pt modelId="{6C00D475-8307-4D61-B333-B876A560B469}" type="pres">
      <dgm:prSet presAssocID="{085C7EA3-056E-4415-9475-22D8166C7663}" presName="accentRepeatNode" presStyleLbl="solidAlignAcc1" presStyleIdx="1" presStyleCnt="2"/>
      <dgm:spPr>
        <a:noFill/>
        <a:ln>
          <a:noFill/>
        </a:ln>
      </dgm:spPr>
    </dgm:pt>
  </dgm:ptLst>
  <dgm:cxnLst>
    <dgm:cxn modelId="{ECBC3CBE-DA66-4017-815C-DF9913FBBE38}" type="presOf" srcId="{BA8054F4-AA49-4806-8DB4-38FD13BD3C08}" destId="{FCD230E5-CC07-439A-893F-BD62FBB10E99}" srcOrd="0" destOrd="0" presId="urn:microsoft.com/office/officeart/2008/layout/HexagonCluster"/>
    <dgm:cxn modelId="{AEE73181-1485-41ED-BCFC-85AFA4349032}" type="presOf" srcId="{E65F170A-EAE7-4644-96FD-7628546A83AD}" destId="{62D59551-28F7-4853-BC32-1A4ED598B4A2}" srcOrd="0" destOrd="0" presId="urn:microsoft.com/office/officeart/2008/layout/HexagonCluster"/>
    <dgm:cxn modelId="{2AD5B644-81EA-4D19-B28F-2E6A9A19DF52}" srcId="{BA8054F4-AA49-4806-8DB4-38FD13BD3C08}" destId="{E65F170A-EAE7-4644-96FD-7628546A83AD}" srcOrd="0" destOrd="0" parTransId="{CBD63013-E612-4600-A6B0-4B01E11BA8A5}" sibTransId="{085C7EA3-056E-4415-9475-22D8166C7663}"/>
    <dgm:cxn modelId="{A48A9666-FF47-4FB3-9B41-1FEC92579DA9}" type="presOf" srcId="{085C7EA3-056E-4415-9475-22D8166C7663}" destId="{660F194C-4478-4C02-BFB3-7942F5865D14}" srcOrd="0" destOrd="0" presId="urn:microsoft.com/office/officeart/2008/layout/HexagonCluster"/>
    <dgm:cxn modelId="{BD91AB99-001B-4D18-A3FA-C175400DBEDC}" type="presParOf" srcId="{FCD230E5-CC07-439A-893F-BD62FBB10E99}" destId="{6507EEFF-E2F2-44E4-A159-688A6FFF311F}" srcOrd="0" destOrd="0" presId="urn:microsoft.com/office/officeart/2008/layout/HexagonCluster"/>
    <dgm:cxn modelId="{CE0B982E-99C0-4D8A-8A02-D018CDCFF7F5}" type="presParOf" srcId="{6507EEFF-E2F2-44E4-A159-688A6FFF311F}" destId="{62D59551-28F7-4853-BC32-1A4ED598B4A2}" srcOrd="0" destOrd="0" presId="urn:microsoft.com/office/officeart/2008/layout/HexagonCluster"/>
    <dgm:cxn modelId="{F34D239F-66C1-47D7-9D41-0EA6DEA7D93F}" type="presParOf" srcId="{FCD230E5-CC07-439A-893F-BD62FBB10E99}" destId="{5B1CEF59-4F18-427F-B9C6-FE3B6ABC4110}" srcOrd="1" destOrd="0" presId="urn:microsoft.com/office/officeart/2008/layout/HexagonCluster"/>
    <dgm:cxn modelId="{D05DB05C-975A-4C99-B72F-69A76A63F491}" type="presParOf" srcId="{5B1CEF59-4F18-427F-B9C6-FE3B6ABC4110}" destId="{3437B407-7170-48CE-82AB-2AC64B13D874}" srcOrd="0" destOrd="0" presId="urn:microsoft.com/office/officeart/2008/layout/HexagonCluster"/>
    <dgm:cxn modelId="{85FECA53-3D12-4801-9710-E9FCDCAE8F69}" type="presParOf" srcId="{FCD230E5-CC07-439A-893F-BD62FBB10E99}" destId="{DE05740D-AD6A-44CD-A33E-412FAA7F2019}" srcOrd="2" destOrd="0" presId="urn:microsoft.com/office/officeart/2008/layout/HexagonCluster"/>
    <dgm:cxn modelId="{BCD86CF0-D093-454C-A3B1-FEE172FBBC17}" type="presParOf" srcId="{DE05740D-AD6A-44CD-A33E-412FAA7F2019}" destId="{660F194C-4478-4C02-BFB3-7942F5865D14}" srcOrd="0" destOrd="0" presId="urn:microsoft.com/office/officeart/2008/layout/HexagonCluster"/>
    <dgm:cxn modelId="{8450CC64-07A8-4384-ABC4-CF9C30258BFD}" type="presParOf" srcId="{FCD230E5-CC07-439A-893F-BD62FBB10E99}" destId="{A94FC81A-80FF-427E-A4B1-88129AEE2F18}" srcOrd="3" destOrd="0" presId="urn:microsoft.com/office/officeart/2008/layout/HexagonCluster"/>
    <dgm:cxn modelId="{97AF3F65-DBF5-40FD-98C0-30C2515857C8}" type="presParOf" srcId="{A94FC81A-80FF-427E-A4B1-88129AEE2F18}" destId="{6C00D475-8307-4D61-B333-B876A560B46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BCEE75-F09A-4AD2-A42C-0D92C6BEAF82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5BAA9461-CE9D-4DAE-A453-F54E45A48569}">
      <dgm:prSet phldrT="[Text]" phldr="1"/>
      <dgm:spPr>
        <a:noFill/>
        <a:ln>
          <a:noFill/>
        </a:ln>
      </dgm:spPr>
      <dgm:t>
        <a:bodyPr/>
        <a:lstStyle/>
        <a:p>
          <a:endParaRPr lang="en-US" dirty="0">
            <a:noFill/>
          </a:endParaRPr>
        </a:p>
      </dgm:t>
    </dgm:pt>
    <dgm:pt modelId="{CA8D6672-F9D8-4181-89A2-DFAA681330A5}" type="parTrans" cxnId="{F94610C7-1277-44C2-A5D4-F9656981AA4B}">
      <dgm:prSet/>
      <dgm:spPr/>
      <dgm:t>
        <a:bodyPr/>
        <a:lstStyle/>
        <a:p>
          <a:endParaRPr lang="en-US"/>
        </a:p>
      </dgm:t>
    </dgm:pt>
    <dgm:pt modelId="{EA134B7A-2F21-4E4F-A0C1-80E02FA9BC82}" type="sibTrans" cxnId="{F94610C7-1277-44C2-A5D4-F9656981AA4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2693" r="-1307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:\Clients A-G\Amec Environment &amp; Infrastructure (AMEC)\AMEC-16-6183 LECL TMDL\Data - Generated by Alta\Storm Event 2.17-20.2017\Photos\20170218_104203.jpg"/>
        </a:ext>
      </dgm:extLst>
    </dgm:pt>
    <dgm:pt modelId="{EECAC137-9B2D-42EB-9828-E106B089E98B}" type="pres">
      <dgm:prSet presAssocID="{00BCEE75-F09A-4AD2-A42C-0D92C6BEAF82}" presName="Name0" presStyleCnt="0">
        <dgm:presLayoutVars>
          <dgm:chMax val="21"/>
          <dgm:chPref val="21"/>
        </dgm:presLayoutVars>
      </dgm:prSet>
      <dgm:spPr/>
    </dgm:pt>
    <dgm:pt modelId="{0C577FAF-1749-4EFB-80A1-997DF0242FE1}" type="pres">
      <dgm:prSet presAssocID="{5BAA9461-CE9D-4DAE-A453-F54E45A48569}" presName="text1" presStyleCnt="0"/>
      <dgm:spPr/>
    </dgm:pt>
    <dgm:pt modelId="{81D6F7E6-0AB9-43DE-8D81-03BC5E324C25}" type="pres">
      <dgm:prSet presAssocID="{5BAA9461-CE9D-4DAE-A453-F54E45A48569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A1843-987D-4B84-9183-CA3BB0E47E25}" type="pres">
      <dgm:prSet presAssocID="{5BAA9461-CE9D-4DAE-A453-F54E45A48569}" presName="textaccent1" presStyleCnt="0"/>
      <dgm:spPr/>
    </dgm:pt>
    <dgm:pt modelId="{02BFFF29-2CA9-4756-97C0-9EEF0EC932AE}" type="pres">
      <dgm:prSet presAssocID="{5BAA9461-CE9D-4DAE-A453-F54E45A48569}" presName="accentRepeatNode" presStyleLbl="solidAlignAcc1" presStyleIdx="0" presStyleCnt="2"/>
      <dgm:spPr>
        <a:noFill/>
        <a:ln>
          <a:noFill/>
        </a:ln>
      </dgm:spPr>
    </dgm:pt>
    <dgm:pt modelId="{5BCC9B92-4E19-4769-B7B3-946A783071AC}" type="pres">
      <dgm:prSet presAssocID="{EA134B7A-2F21-4E4F-A0C1-80E02FA9BC82}" presName="image1" presStyleCnt="0"/>
      <dgm:spPr/>
    </dgm:pt>
    <dgm:pt modelId="{5E940DAC-C94E-49D1-9078-B5059DBA6B04}" type="pres">
      <dgm:prSet presAssocID="{EA134B7A-2F21-4E4F-A0C1-80E02FA9BC82}" presName="imageRepeatNode" presStyleLbl="alignAcc1" presStyleIdx="0" presStyleCnt="1" custScaleX="117814" custScaleY="118808" custLinFactNeighborX="51707" custLinFactNeighborY="26297"/>
      <dgm:spPr/>
      <dgm:t>
        <a:bodyPr/>
        <a:lstStyle/>
        <a:p>
          <a:endParaRPr lang="en-US"/>
        </a:p>
      </dgm:t>
    </dgm:pt>
    <dgm:pt modelId="{3B677D9A-206B-492F-9376-8557A786FCF9}" type="pres">
      <dgm:prSet presAssocID="{EA134B7A-2F21-4E4F-A0C1-80E02FA9BC82}" presName="imageaccent1" presStyleCnt="0"/>
      <dgm:spPr/>
    </dgm:pt>
    <dgm:pt modelId="{1418A58D-D736-4142-BEA6-24A416F2B478}" type="pres">
      <dgm:prSet presAssocID="{EA134B7A-2F21-4E4F-A0C1-80E02FA9BC82}" presName="accentRepeatNode" presStyleLbl="solidAlignAcc1" presStyleIdx="1" presStyleCnt="2"/>
      <dgm:spPr>
        <a:noFill/>
        <a:ln>
          <a:noFill/>
        </a:ln>
      </dgm:spPr>
    </dgm:pt>
  </dgm:ptLst>
  <dgm:cxnLst>
    <dgm:cxn modelId="{F94610C7-1277-44C2-A5D4-F9656981AA4B}" srcId="{00BCEE75-F09A-4AD2-A42C-0D92C6BEAF82}" destId="{5BAA9461-CE9D-4DAE-A453-F54E45A48569}" srcOrd="0" destOrd="0" parTransId="{CA8D6672-F9D8-4181-89A2-DFAA681330A5}" sibTransId="{EA134B7A-2F21-4E4F-A0C1-80E02FA9BC82}"/>
    <dgm:cxn modelId="{03B02A98-D6A0-497E-BD95-977BB23DE817}" type="presOf" srcId="{00BCEE75-F09A-4AD2-A42C-0D92C6BEAF82}" destId="{EECAC137-9B2D-42EB-9828-E106B089E98B}" srcOrd="0" destOrd="0" presId="urn:microsoft.com/office/officeart/2008/layout/HexagonCluster"/>
    <dgm:cxn modelId="{2A157FF6-105C-460D-ADF3-BC67FD63F13A}" type="presOf" srcId="{5BAA9461-CE9D-4DAE-A453-F54E45A48569}" destId="{81D6F7E6-0AB9-43DE-8D81-03BC5E324C25}" srcOrd="0" destOrd="0" presId="urn:microsoft.com/office/officeart/2008/layout/HexagonCluster"/>
    <dgm:cxn modelId="{E6A3A849-7B35-4C27-91DF-21389DFE0331}" type="presOf" srcId="{EA134B7A-2F21-4E4F-A0C1-80E02FA9BC82}" destId="{5E940DAC-C94E-49D1-9078-B5059DBA6B04}" srcOrd="0" destOrd="0" presId="urn:microsoft.com/office/officeart/2008/layout/HexagonCluster"/>
    <dgm:cxn modelId="{E4A54CA8-919C-4C16-B9D1-D868380B5DE5}" type="presParOf" srcId="{EECAC137-9B2D-42EB-9828-E106B089E98B}" destId="{0C577FAF-1749-4EFB-80A1-997DF0242FE1}" srcOrd="0" destOrd="0" presId="urn:microsoft.com/office/officeart/2008/layout/HexagonCluster"/>
    <dgm:cxn modelId="{0375D281-C0C5-41C8-ACA7-D77D98EBF112}" type="presParOf" srcId="{0C577FAF-1749-4EFB-80A1-997DF0242FE1}" destId="{81D6F7E6-0AB9-43DE-8D81-03BC5E324C25}" srcOrd="0" destOrd="0" presId="urn:microsoft.com/office/officeart/2008/layout/HexagonCluster"/>
    <dgm:cxn modelId="{1B915ECB-635D-4843-933F-20B687C5C5D9}" type="presParOf" srcId="{EECAC137-9B2D-42EB-9828-E106B089E98B}" destId="{609A1843-987D-4B84-9183-CA3BB0E47E25}" srcOrd="1" destOrd="0" presId="urn:microsoft.com/office/officeart/2008/layout/HexagonCluster"/>
    <dgm:cxn modelId="{6D9AE9B2-A5DA-44AE-B3B0-2D9B036B63A0}" type="presParOf" srcId="{609A1843-987D-4B84-9183-CA3BB0E47E25}" destId="{02BFFF29-2CA9-4756-97C0-9EEF0EC932AE}" srcOrd="0" destOrd="0" presId="urn:microsoft.com/office/officeart/2008/layout/HexagonCluster"/>
    <dgm:cxn modelId="{665FCDC2-40D9-45A2-969A-FD1FF7D295F1}" type="presParOf" srcId="{EECAC137-9B2D-42EB-9828-E106B089E98B}" destId="{5BCC9B92-4E19-4769-B7B3-946A783071AC}" srcOrd="2" destOrd="0" presId="urn:microsoft.com/office/officeart/2008/layout/HexagonCluster"/>
    <dgm:cxn modelId="{605B2F46-54C6-4F19-ADB4-9800532086F0}" type="presParOf" srcId="{5BCC9B92-4E19-4769-B7B3-946A783071AC}" destId="{5E940DAC-C94E-49D1-9078-B5059DBA6B04}" srcOrd="0" destOrd="0" presId="urn:microsoft.com/office/officeart/2008/layout/HexagonCluster"/>
    <dgm:cxn modelId="{2982D844-9FCF-40F2-A9D4-DD1E09AB55FE}" type="presParOf" srcId="{EECAC137-9B2D-42EB-9828-E106B089E98B}" destId="{3B677D9A-206B-492F-9376-8557A786FCF9}" srcOrd="3" destOrd="0" presId="urn:microsoft.com/office/officeart/2008/layout/HexagonCluster"/>
    <dgm:cxn modelId="{FDF72B71-1589-4277-AA27-209FFDC5E96E}" type="presParOf" srcId="{3B677D9A-206B-492F-9376-8557A786FCF9}" destId="{1418A58D-D736-4142-BEA6-24A416F2B47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8054F4-AA49-4806-8DB4-38FD13BD3C08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E65F170A-EAE7-4644-96FD-7628546A83AD}">
      <dgm:prSet phldrT="[Text]"/>
      <dgm:spPr/>
      <dgm:t>
        <a:bodyPr/>
        <a:lstStyle/>
        <a:p>
          <a:r>
            <a:rPr lang="en-US" dirty="0" smtClean="0"/>
            <a:t>In-Lake Monitoring</a:t>
          </a:r>
          <a:endParaRPr lang="en-US" dirty="0"/>
        </a:p>
      </dgm:t>
    </dgm:pt>
    <dgm:pt modelId="{CBD63013-E612-4600-A6B0-4B01E11BA8A5}" type="parTrans" cxnId="{2AD5B644-81EA-4D19-B28F-2E6A9A19DF52}">
      <dgm:prSet/>
      <dgm:spPr/>
      <dgm:t>
        <a:bodyPr/>
        <a:lstStyle/>
        <a:p>
          <a:endParaRPr lang="en-US"/>
        </a:p>
      </dgm:t>
    </dgm:pt>
    <dgm:pt modelId="{085C7EA3-056E-4415-9475-22D8166C7663}" type="sibTrans" cxnId="{2AD5B644-81EA-4D19-B28F-2E6A9A19DF52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FCD230E5-CC07-439A-893F-BD62FBB10E99}" type="pres">
      <dgm:prSet presAssocID="{BA8054F4-AA49-4806-8DB4-38FD13BD3C08}" presName="Name0" presStyleCnt="0">
        <dgm:presLayoutVars>
          <dgm:chMax val="21"/>
          <dgm:chPref val="21"/>
        </dgm:presLayoutVars>
      </dgm:prSet>
      <dgm:spPr/>
    </dgm:pt>
    <dgm:pt modelId="{6507EEFF-E2F2-44E4-A159-688A6FFF311F}" type="pres">
      <dgm:prSet presAssocID="{E65F170A-EAE7-4644-96FD-7628546A83AD}" presName="text1" presStyleCnt="0"/>
      <dgm:spPr/>
    </dgm:pt>
    <dgm:pt modelId="{62D59551-28F7-4853-BC32-1A4ED598B4A2}" type="pres">
      <dgm:prSet presAssocID="{E65F170A-EAE7-4644-96FD-7628546A83AD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CEF59-4F18-427F-B9C6-FE3B6ABC4110}" type="pres">
      <dgm:prSet presAssocID="{E65F170A-EAE7-4644-96FD-7628546A83AD}" presName="textaccent1" presStyleCnt="0"/>
      <dgm:spPr/>
    </dgm:pt>
    <dgm:pt modelId="{3437B407-7170-48CE-82AB-2AC64B13D874}" type="pres">
      <dgm:prSet presAssocID="{E65F170A-EAE7-4644-96FD-7628546A83AD}" presName="accentRepeatNode" presStyleLbl="solidAlignAcc1" presStyleIdx="0" presStyleCnt="2"/>
      <dgm:spPr>
        <a:noFill/>
        <a:ln>
          <a:noFill/>
        </a:ln>
      </dgm:spPr>
    </dgm:pt>
    <dgm:pt modelId="{DE05740D-AD6A-44CD-A33E-412FAA7F2019}" type="pres">
      <dgm:prSet presAssocID="{085C7EA3-056E-4415-9475-22D8166C7663}" presName="image1" presStyleCnt="0"/>
      <dgm:spPr/>
    </dgm:pt>
    <dgm:pt modelId="{660F194C-4478-4C02-BFB3-7942F5865D14}" type="pres">
      <dgm:prSet presAssocID="{085C7EA3-056E-4415-9475-22D8166C7663}" presName="imageRepeatNode" presStyleLbl="alignAcc1" presStyleIdx="0" presStyleCnt="1"/>
      <dgm:spPr/>
      <dgm:t>
        <a:bodyPr/>
        <a:lstStyle/>
        <a:p>
          <a:endParaRPr lang="en-US"/>
        </a:p>
      </dgm:t>
    </dgm:pt>
    <dgm:pt modelId="{A94FC81A-80FF-427E-A4B1-88129AEE2F18}" type="pres">
      <dgm:prSet presAssocID="{085C7EA3-056E-4415-9475-22D8166C7663}" presName="imageaccent1" presStyleCnt="0"/>
      <dgm:spPr/>
    </dgm:pt>
    <dgm:pt modelId="{6C00D475-8307-4D61-B333-B876A560B469}" type="pres">
      <dgm:prSet presAssocID="{085C7EA3-056E-4415-9475-22D8166C7663}" presName="accentRepeatNode" presStyleLbl="solidAlignAcc1" presStyleIdx="1" presStyleCnt="2"/>
      <dgm:spPr>
        <a:noFill/>
        <a:ln>
          <a:noFill/>
        </a:ln>
      </dgm:spPr>
    </dgm:pt>
  </dgm:ptLst>
  <dgm:cxnLst>
    <dgm:cxn modelId="{F65D55E7-68C7-4DCD-B362-B1BA7C3B648C}" type="presOf" srcId="{085C7EA3-056E-4415-9475-22D8166C7663}" destId="{660F194C-4478-4C02-BFB3-7942F5865D14}" srcOrd="0" destOrd="0" presId="urn:microsoft.com/office/officeart/2008/layout/HexagonCluster"/>
    <dgm:cxn modelId="{0A4DDF6C-D963-4CE9-A29E-A78AABC6D373}" type="presOf" srcId="{BA8054F4-AA49-4806-8DB4-38FD13BD3C08}" destId="{FCD230E5-CC07-439A-893F-BD62FBB10E99}" srcOrd="0" destOrd="0" presId="urn:microsoft.com/office/officeart/2008/layout/HexagonCluster"/>
    <dgm:cxn modelId="{2AD5B644-81EA-4D19-B28F-2E6A9A19DF52}" srcId="{BA8054F4-AA49-4806-8DB4-38FD13BD3C08}" destId="{E65F170A-EAE7-4644-96FD-7628546A83AD}" srcOrd="0" destOrd="0" parTransId="{CBD63013-E612-4600-A6B0-4B01E11BA8A5}" sibTransId="{085C7EA3-056E-4415-9475-22D8166C7663}"/>
    <dgm:cxn modelId="{0535E6D5-EAB4-4A56-8515-25F8804448FF}" type="presOf" srcId="{E65F170A-EAE7-4644-96FD-7628546A83AD}" destId="{62D59551-28F7-4853-BC32-1A4ED598B4A2}" srcOrd="0" destOrd="0" presId="urn:microsoft.com/office/officeart/2008/layout/HexagonCluster"/>
    <dgm:cxn modelId="{469D560A-2CDC-4D7E-AE22-D22E3782561D}" type="presParOf" srcId="{FCD230E5-CC07-439A-893F-BD62FBB10E99}" destId="{6507EEFF-E2F2-44E4-A159-688A6FFF311F}" srcOrd="0" destOrd="0" presId="urn:microsoft.com/office/officeart/2008/layout/HexagonCluster"/>
    <dgm:cxn modelId="{603E29BB-DC39-4948-A352-91AB26E48A8C}" type="presParOf" srcId="{6507EEFF-E2F2-44E4-A159-688A6FFF311F}" destId="{62D59551-28F7-4853-BC32-1A4ED598B4A2}" srcOrd="0" destOrd="0" presId="urn:microsoft.com/office/officeart/2008/layout/HexagonCluster"/>
    <dgm:cxn modelId="{A19E21F8-16F0-4BCC-B9BA-5A512911ECB4}" type="presParOf" srcId="{FCD230E5-CC07-439A-893F-BD62FBB10E99}" destId="{5B1CEF59-4F18-427F-B9C6-FE3B6ABC4110}" srcOrd="1" destOrd="0" presId="urn:microsoft.com/office/officeart/2008/layout/HexagonCluster"/>
    <dgm:cxn modelId="{1AE5E6BC-73CF-42F2-90ED-AA25E5F4EA2B}" type="presParOf" srcId="{5B1CEF59-4F18-427F-B9C6-FE3B6ABC4110}" destId="{3437B407-7170-48CE-82AB-2AC64B13D874}" srcOrd="0" destOrd="0" presId="urn:microsoft.com/office/officeart/2008/layout/HexagonCluster"/>
    <dgm:cxn modelId="{A0E483E5-E458-401F-AA6F-52C170927FCC}" type="presParOf" srcId="{FCD230E5-CC07-439A-893F-BD62FBB10E99}" destId="{DE05740D-AD6A-44CD-A33E-412FAA7F2019}" srcOrd="2" destOrd="0" presId="urn:microsoft.com/office/officeart/2008/layout/HexagonCluster"/>
    <dgm:cxn modelId="{14E5B5F9-0ED5-4087-8C4B-8C9B1454D4C1}" type="presParOf" srcId="{DE05740D-AD6A-44CD-A33E-412FAA7F2019}" destId="{660F194C-4478-4C02-BFB3-7942F5865D14}" srcOrd="0" destOrd="0" presId="urn:microsoft.com/office/officeart/2008/layout/HexagonCluster"/>
    <dgm:cxn modelId="{02CBC677-FD69-4533-BD44-57606CB8B7AA}" type="presParOf" srcId="{FCD230E5-CC07-439A-893F-BD62FBB10E99}" destId="{A94FC81A-80FF-427E-A4B1-88129AEE2F18}" srcOrd="3" destOrd="0" presId="urn:microsoft.com/office/officeart/2008/layout/HexagonCluster"/>
    <dgm:cxn modelId="{5F351FAE-8527-4F54-9659-9005E0352004}" type="presParOf" srcId="{A94FC81A-80FF-427E-A4B1-88129AEE2F18}" destId="{6C00D475-8307-4D61-B333-B876A560B46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BCEE75-F09A-4AD2-A42C-0D92C6BEAF82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5BAA9461-CE9D-4DAE-A453-F54E45A48569}">
      <dgm:prSet phldrT="[Text]" phldr="1"/>
      <dgm:spPr>
        <a:noFill/>
        <a:ln>
          <a:noFill/>
        </a:ln>
      </dgm:spPr>
      <dgm:t>
        <a:bodyPr/>
        <a:lstStyle/>
        <a:p>
          <a:endParaRPr lang="en-US" dirty="0">
            <a:noFill/>
          </a:endParaRPr>
        </a:p>
      </dgm:t>
    </dgm:pt>
    <dgm:pt modelId="{CA8D6672-F9D8-4181-89A2-DFAA681330A5}" type="parTrans" cxnId="{F94610C7-1277-44C2-A5D4-F9656981AA4B}">
      <dgm:prSet/>
      <dgm:spPr/>
      <dgm:t>
        <a:bodyPr/>
        <a:lstStyle/>
        <a:p>
          <a:endParaRPr lang="en-US"/>
        </a:p>
      </dgm:t>
    </dgm:pt>
    <dgm:pt modelId="{EA134B7A-2F21-4E4F-A0C1-80E02FA9BC82}" type="sibTrans" cxnId="{F94610C7-1277-44C2-A5D4-F9656981AA4B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en-US"/>
        </a:p>
      </dgm:t>
    </dgm:pt>
    <dgm:pt modelId="{EECAC137-9B2D-42EB-9828-E106B089E98B}" type="pres">
      <dgm:prSet presAssocID="{00BCEE75-F09A-4AD2-A42C-0D92C6BEAF82}" presName="Name0" presStyleCnt="0">
        <dgm:presLayoutVars>
          <dgm:chMax val="21"/>
          <dgm:chPref val="21"/>
        </dgm:presLayoutVars>
      </dgm:prSet>
      <dgm:spPr/>
    </dgm:pt>
    <dgm:pt modelId="{0C577FAF-1749-4EFB-80A1-997DF0242FE1}" type="pres">
      <dgm:prSet presAssocID="{5BAA9461-CE9D-4DAE-A453-F54E45A48569}" presName="text1" presStyleCnt="0"/>
      <dgm:spPr/>
    </dgm:pt>
    <dgm:pt modelId="{81D6F7E6-0AB9-43DE-8D81-03BC5E324C25}" type="pres">
      <dgm:prSet presAssocID="{5BAA9461-CE9D-4DAE-A453-F54E45A48569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A1843-987D-4B84-9183-CA3BB0E47E25}" type="pres">
      <dgm:prSet presAssocID="{5BAA9461-CE9D-4DAE-A453-F54E45A48569}" presName="textaccent1" presStyleCnt="0"/>
      <dgm:spPr/>
    </dgm:pt>
    <dgm:pt modelId="{02BFFF29-2CA9-4756-97C0-9EEF0EC932AE}" type="pres">
      <dgm:prSet presAssocID="{5BAA9461-CE9D-4DAE-A453-F54E45A48569}" presName="accentRepeatNode" presStyleLbl="solidAlignAcc1" presStyleIdx="0" presStyleCnt="2"/>
      <dgm:spPr>
        <a:noFill/>
        <a:ln>
          <a:noFill/>
        </a:ln>
      </dgm:spPr>
    </dgm:pt>
    <dgm:pt modelId="{5BCC9B92-4E19-4769-B7B3-946A783071AC}" type="pres">
      <dgm:prSet presAssocID="{EA134B7A-2F21-4E4F-A0C1-80E02FA9BC82}" presName="image1" presStyleCnt="0"/>
      <dgm:spPr/>
    </dgm:pt>
    <dgm:pt modelId="{5E940DAC-C94E-49D1-9078-B5059DBA6B04}" type="pres">
      <dgm:prSet presAssocID="{EA134B7A-2F21-4E4F-A0C1-80E02FA9BC82}" presName="imageRepeatNode" presStyleLbl="alignAcc1" presStyleIdx="0" presStyleCnt="1" custScaleX="117814" custScaleY="118808" custLinFactNeighborX="51707" custLinFactNeighborY="26297"/>
      <dgm:spPr/>
      <dgm:t>
        <a:bodyPr/>
        <a:lstStyle/>
        <a:p>
          <a:endParaRPr lang="en-US"/>
        </a:p>
      </dgm:t>
    </dgm:pt>
    <dgm:pt modelId="{3B677D9A-206B-492F-9376-8557A786FCF9}" type="pres">
      <dgm:prSet presAssocID="{EA134B7A-2F21-4E4F-A0C1-80E02FA9BC82}" presName="imageaccent1" presStyleCnt="0"/>
      <dgm:spPr/>
    </dgm:pt>
    <dgm:pt modelId="{1418A58D-D736-4142-BEA6-24A416F2B478}" type="pres">
      <dgm:prSet presAssocID="{EA134B7A-2F21-4E4F-A0C1-80E02FA9BC82}" presName="accentRepeatNode" presStyleLbl="solidAlignAcc1" presStyleIdx="1" presStyleCnt="2"/>
      <dgm:spPr>
        <a:noFill/>
        <a:ln>
          <a:noFill/>
        </a:ln>
      </dgm:spPr>
    </dgm:pt>
  </dgm:ptLst>
  <dgm:cxnLst>
    <dgm:cxn modelId="{12C93978-6A66-4BE9-93CA-6017347B8CFF}" type="presOf" srcId="{00BCEE75-F09A-4AD2-A42C-0D92C6BEAF82}" destId="{EECAC137-9B2D-42EB-9828-E106B089E98B}" srcOrd="0" destOrd="0" presId="urn:microsoft.com/office/officeart/2008/layout/HexagonCluster"/>
    <dgm:cxn modelId="{F94610C7-1277-44C2-A5D4-F9656981AA4B}" srcId="{00BCEE75-F09A-4AD2-A42C-0D92C6BEAF82}" destId="{5BAA9461-CE9D-4DAE-A453-F54E45A48569}" srcOrd="0" destOrd="0" parTransId="{CA8D6672-F9D8-4181-89A2-DFAA681330A5}" sibTransId="{EA134B7A-2F21-4E4F-A0C1-80E02FA9BC82}"/>
    <dgm:cxn modelId="{1EAC2E17-4B8E-4837-852F-F14EF8EC1693}" type="presOf" srcId="{5BAA9461-CE9D-4DAE-A453-F54E45A48569}" destId="{81D6F7E6-0AB9-43DE-8D81-03BC5E324C25}" srcOrd="0" destOrd="0" presId="urn:microsoft.com/office/officeart/2008/layout/HexagonCluster"/>
    <dgm:cxn modelId="{0EA7B2E5-D039-4151-9830-3BD764F54007}" type="presOf" srcId="{EA134B7A-2F21-4E4F-A0C1-80E02FA9BC82}" destId="{5E940DAC-C94E-49D1-9078-B5059DBA6B04}" srcOrd="0" destOrd="0" presId="urn:microsoft.com/office/officeart/2008/layout/HexagonCluster"/>
    <dgm:cxn modelId="{476E6DD2-957A-48C2-B21E-900773C6C948}" type="presParOf" srcId="{EECAC137-9B2D-42EB-9828-E106B089E98B}" destId="{0C577FAF-1749-4EFB-80A1-997DF0242FE1}" srcOrd="0" destOrd="0" presId="urn:microsoft.com/office/officeart/2008/layout/HexagonCluster"/>
    <dgm:cxn modelId="{3A4BB4EF-9825-4758-834E-68A390404511}" type="presParOf" srcId="{0C577FAF-1749-4EFB-80A1-997DF0242FE1}" destId="{81D6F7E6-0AB9-43DE-8D81-03BC5E324C25}" srcOrd="0" destOrd="0" presId="urn:microsoft.com/office/officeart/2008/layout/HexagonCluster"/>
    <dgm:cxn modelId="{3E5D0C07-E5E2-43DC-887B-95BE08293BDC}" type="presParOf" srcId="{EECAC137-9B2D-42EB-9828-E106B089E98B}" destId="{609A1843-987D-4B84-9183-CA3BB0E47E25}" srcOrd="1" destOrd="0" presId="urn:microsoft.com/office/officeart/2008/layout/HexagonCluster"/>
    <dgm:cxn modelId="{612BDF1A-F15E-4320-8590-5764C5073BCF}" type="presParOf" srcId="{609A1843-987D-4B84-9183-CA3BB0E47E25}" destId="{02BFFF29-2CA9-4756-97C0-9EEF0EC932AE}" srcOrd="0" destOrd="0" presId="urn:microsoft.com/office/officeart/2008/layout/HexagonCluster"/>
    <dgm:cxn modelId="{3F77F8A4-5267-4E3D-82F0-880B9BAC96B5}" type="presParOf" srcId="{EECAC137-9B2D-42EB-9828-E106B089E98B}" destId="{5BCC9B92-4E19-4769-B7B3-946A783071AC}" srcOrd="2" destOrd="0" presId="urn:microsoft.com/office/officeart/2008/layout/HexagonCluster"/>
    <dgm:cxn modelId="{64E67B73-431B-4005-94A4-773822AFD7E2}" type="presParOf" srcId="{5BCC9B92-4E19-4769-B7B3-946A783071AC}" destId="{5E940DAC-C94E-49D1-9078-B5059DBA6B04}" srcOrd="0" destOrd="0" presId="urn:microsoft.com/office/officeart/2008/layout/HexagonCluster"/>
    <dgm:cxn modelId="{18374D21-509C-4FB7-9B63-0D83CE2B8789}" type="presParOf" srcId="{EECAC137-9B2D-42EB-9828-E106B089E98B}" destId="{3B677D9A-206B-492F-9376-8557A786FCF9}" srcOrd="3" destOrd="0" presId="urn:microsoft.com/office/officeart/2008/layout/HexagonCluster"/>
    <dgm:cxn modelId="{545EB7D2-066D-46E0-A401-B93F034B6C52}" type="presParOf" srcId="{3B677D9A-206B-492F-9376-8557A786FCF9}" destId="{1418A58D-D736-4142-BEA6-24A416F2B47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8054F4-AA49-4806-8DB4-38FD13BD3C08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E65F170A-EAE7-4644-96FD-7628546A83AD}">
      <dgm:prSet phldrT="[Text]" custT="1"/>
      <dgm:spPr/>
      <dgm:t>
        <a:bodyPr/>
        <a:lstStyle/>
        <a:p>
          <a:r>
            <a:rPr lang="en-US" sz="2800" dirty="0" smtClean="0"/>
            <a:t>Dissolved Oxygen Monitoring</a:t>
          </a:r>
          <a:endParaRPr lang="en-US" sz="2800" dirty="0"/>
        </a:p>
      </dgm:t>
    </dgm:pt>
    <dgm:pt modelId="{CBD63013-E612-4600-A6B0-4B01E11BA8A5}" type="parTrans" cxnId="{2AD5B644-81EA-4D19-B28F-2E6A9A19DF52}">
      <dgm:prSet/>
      <dgm:spPr/>
      <dgm:t>
        <a:bodyPr/>
        <a:lstStyle/>
        <a:p>
          <a:endParaRPr lang="en-US"/>
        </a:p>
      </dgm:t>
    </dgm:pt>
    <dgm:pt modelId="{085C7EA3-056E-4415-9475-22D8166C7663}" type="sibTrans" cxnId="{2AD5B644-81EA-4D19-B28F-2E6A9A19DF52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9537" t="-27904" r="-1165" b="1774"/>
          </a:stretch>
        </a:blipFill>
      </dgm:spPr>
      <dgm:t>
        <a:bodyPr/>
        <a:lstStyle/>
        <a:p>
          <a:endParaRPr lang="en-US"/>
        </a:p>
      </dgm:t>
    </dgm:pt>
    <dgm:pt modelId="{FCD230E5-CC07-439A-893F-BD62FBB10E99}" type="pres">
      <dgm:prSet presAssocID="{BA8054F4-AA49-4806-8DB4-38FD13BD3C08}" presName="Name0" presStyleCnt="0">
        <dgm:presLayoutVars>
          <dgm:chMax val="21"/>
          <dgm:chPref val="21"/>
        </dgm:presLayoutVars>
      </dgm:prSet>
      <dgm:spPr/>
    </dgm:pt>
    <dgm:pt modelId="{6507EEFF-E2F2-44E4-A159-688A6FFF311F}" type="pres">
      <dgm:prSet presAssocID="{E65F170A-EAE7-4644-96FD-7628546A83AD}" presName="text1" presStyleCnt="0"/>
      <dgm:spPr/>
    </dgm:pt>
    <dgm:pt modelId="{62D59551-28F7-4853-BC32-1A4ED598B4A2}" type="pres">
      <dgm:prSet presAssocID="{E65F170A-EAE7-4644-96FD-7628546A83AD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CEF59-4F18-427F-B9C6-FE3B6ABC4110}" type="pres">
      <dgm:prSet presAssocID="{E65F170A-EAE7-4644-96FD-7628546A83AD}" presName="textaccent1" presStyleCnt="0"/>
      <dgm:spPr/>
    </dgm:pt>
    <dgm:pt modelId="{3437B407-7170-48CE-82AB-2AC64B13D874}" type="pres">
      <dgm:prSet presAssocID="{E65F170A-EAE7-4644-96FD-7628546A83AD}" presName="accentRepeatNode" presStyleLbl="solidAlignAcc1" presStyleIdx="0" presStyleCnt="2"/>
      <dgm:spPr>
        <a:noFill/>
        <a:ln>
          <a:noFill/>
        </a:ln>
      </dgm:spPr>
    </dgm:pt>
    <dgm:pt modelId="{DE05740D-AD6A-44CD-A33E-412FAA7F2019}" type="pres">
      <dgm:prSet presAssocID="{085C7EA3-056E-4415-9475-22D8166C7663}" presName="image1" presStyleCnt="0"/>
      <dgm:spPr/>
    </dgm:pt>
    <dgm:pt modelId="{660F194C-4478-4C02-BFB3-7942F5865D14}" type="pres">
      <dgm:prSet presAssocID="{085C7EA3-056E-4415-9475-22D8166C7663}" presName="imageRepeatNode" presStyleLbl="alignAcc1" presStyleIdx="0" presStyleCnt="1" custLinFactNeighborX="-988" custLinFactNeighborY="1123"/>
      <dgm:spPr/>
      <dgm:t>
        <a:bodyPr/>
        <a:lstStyle/>
        <a:p>
          <a:endParaRPr lang="en-US"/>
        </a:p>
      </dgm:t>
    </dgm:pt>
    <dgm:pt modelId="{A94FC81A-80FF-427E-A4B1-88129AEE2F18}" type="pres">
      <dgm:prSet presAssocID="{085C7EA3-056E-4415-9475-22D8166C7663}" presName="imageaccent1" presStyleCnt="0"/>
      <dgm:spPr/>
    </dgm:pt>
    <dgm:pt modelId="{6C00D475-8307-4D61-B333-B876A560B469}" type="pres">
      <dgm:prSet presAssocID="{085C7EA3-056E-4415-9475-22D8166C7663}" presName="accentRepeatNode" presStyleLbl="solidAlignAcc1" presStyleIdx="1" presStyleCnt="2"/>
      <dgm:spPr>
        <a:noFill/>
        <a:ln>
          <a:noFill/>
        </a:ln>
      </dgm:spPr>
    </dgm:pt>
  </dgm:ptLst>
  <dgm:cxnLst>
    <dgm:cxn modelId="{31CCF4E5-CD72-4737-A82D-209306061202}" type="presOf" srcId="{BA8054F4-AA49-4806-8DB4-38FD13BD3C08}" destId="{FCD230E5-CC07-439A-893F-BD62FBB10E99}" srcOrd="0" destOrd="0" presId="urn:microsoft.com/office/officeart/2008/layout/HexagonCluster"/>
    <dgm:cxn modelId="{2AD5B644-81EA-4D19-B28F-2E6A9A19DF52}" srcId="{BA8054F4-AA49-4806-8DB4-38FD13BD3C08}" destId="{E65F170A-EAE7-4644-96FD-7628546A83AD}" srcOrd="0" destOrd="0" parTransId="{CBD63013-E612-4600-A6B0-4B01E11BA8A5}" sibTransId="{085C7EA3-056E-4415-9475-22D8166C7663}"/>
    <dgm:cxn modelId="{D3FFAD7B-CBBF-44FD-857D-F7135310FC42}" type="presOf" srcId="{085C7EA3-056E-4415-9475-22D8166C7663}" destId="{660F194C-4478-4C02-BFB3-7942F5865D14}" srcOrd="0" destOrd="0" presId="urn:microsoft.com/office/officeart/2008/layout/HexagonCluster"/>
    <dgm:cxn modelId="{11C1D0FA-7142-4666-B0EE-BBD9ED3FEA6C}" type="presOf" srcId="{E65F170A-EAE7-4644-96FD-7628546A83AD}" destId="{62D59551-28F7-4853-BC32-1A4ED598B4A2}" srcOrd="0" destOrd="0" presId="urn:microsoft.com/office/officeart/2008/layout/HexagonCluster"/>
    <dgm:cxn modelId="{D036E794-0DFC-42DB-B7B1-D434B88F0F0D}" type="presParOf" srcId="{FCD230E5-CC07-439A-893F-BD62FBB10E99}" destId="{6507EEFF-E2F2-44E4-A159-688A6FFF311F}" srcOrd="0" destOrd="0" presId="urn:microsoft.com/office/officeart/2008/layout/HexagonCluster"/>
    <dgm:cxn modelId="{B097B95A-2F3C-49EE-AF59-98DAE1EBCB63}" type="presParOf" srcId="{6507EEFF-E2F2-44E4-A159-688A6FFF311F}" destId="{62D59551-28F7-4853-BC32-1A4ED598B4A2}" srcOrd="0" destOrd="0" presId="urn:microsoft.com/office/officeart/2008/layout/HexagonCluster"/>
    <dgm:cxn modelId="{521AED52-A4CE-49DF-BC59-8F29E358F44D}" type="presParOf" srcId="{FCD230E5-CC07-439A-893F-BD62FBB10E99}" destId="{5B1CEF59-4F18-427F-B9C6-FE3B6ABC4110}" srcOrd="1" destOrd="0" presId="urn:microsoft.com/office/officeart/2008/layout/HexagonCluster"/>
    <dgm:cxn modelId="{C93890D8-FA7B-443B-99B3-8ECD30BE1B32}" type="presParOf" srcId="{5B1CEF59-4F18-427F-B9C6-FE3B6ABC4110}" destId="{3437B407-7170-48CE-82AB-2AC64B13D874}" srcOrd="0" destOrd="0" presId="urn:microsoft.com/office/officeart/2008/layout/HexagonCluster"/>
    <dgm:cxn modelId="{23BFAFE3-EE72-4A2D-A2E5-1446DC7680B8}" type="presParOf" srcId="{FCD230E5-CC07-439A-893F-BD62FBB10E99}" destId="{DE05740D-AD6A-44CD-A33E-412FAA7F2019}" srcOrd="2" destOrd="0" presId="urn:microsoft.com/office/officeart/2008/layout/HexagonCluster"/>
    <dgm:cxn modelId="{9C4F0F24-71FD-4A23-8BF5-CE7770B41B99}" type="presParOf" srcId="{DE05740D-AD6A-44CD-A33E-412FAA7F2019}" destId="{660F194C-4478-4C02-BFB3-7942F5865D14}" srcOrd="0" destOrd="0" presId="urn:microsoft.com/office/officeart/2008/layout/HexagonCluster"/>
    <dgm:cxn modelId="{A043057E-D30F-438A-B763-0FA8D6967494}" type="presParOf" srcId="{FCD230E5-CC07-439A-893F-BD62FBB10E99}" destId="{A94FC81A-80FF-427E-A4B1-88129AEE2F18}" srcOrd="3" destOrd="0" presId="urn:microsoft.com/office/officeart/2008/layout/HexagonCluster"/>
    <dgm:cxn modelId="{01846BB7-DA90-4461-9A7D-117ECA15FCD8}" type="presParOf" srcId="{A94FC81A-80FF-427E-A4B1-88129AEE2F18}" destId="{6C00D475-8307-4D61-B333-B876A560B46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744C7-5446-4961-AB19-BA78185B430A}">
      <dsp:nvSpPr>
        <dsp:cNvPr id="0" name=""/>
        <dsp:cNvSpPr/>
      </dsp:nvSpPr>
      <dsp:spPr>
        <a:xfrm>
          <a:off x="1976294" y="1213836"/>
          <a:ext cx="2391207" cy="2059221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>
            <a:noFill/>
          </a:endParaRPr>
        </a:p>
      </dsp:txBody>
      <dsp:txXfrm>
        <a:off x="2347163" y="1533215"/>
        <a:ext cx="1649469" cy="1420463"/>
      </dsp:txXfrm>
    </dsp:sp>
    <dsp:sp modelId="{13CCF7AE-2B05-4788-908F-0DAB427C5A92}">
      <dsp:nvSpPr>
        <dsp:cNvPr id="0" name=""/>
        <dsp:cNvSpPr/>
      </dsp:nvSpPr>
      <dsp:spPr>
        <a:xfrm>
          <a:off x="2031761" y="2123168"/>
          <a:ext cx="279083" cy="240872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E5ADC-D861-4986-815A-CA1E46442456}">
      <dsp:nvSpPr>
        <dsp:cNvPr id="0" name=""/>
        <dsp:cNvSpPr/>
      </dsp:nvSpPr>
      <dsp:spPr>
        <a:xfrm>
          <a:off x="1979346" y="103836"/>
          <a:ext cx="2388150" cy="2058591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58" r="-14658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DA378-372B-47D4-AB00-4627850ADB83}">
      <dsp:nvSpPr>
        <dsp:cNvPr id="0" name=""/>
        <dsp:cNvSpPr/>
      </dsp:nvSpPr>
      <dsp:spPr>
        <a:xfrm>
          <a:off x="1616849" y="1898039"/>
          <a:ext cx="279083" cy="240872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6F7E6-0AB9-43DE-8D81-03BC5E324C25}">
      <dsp:nvSpPr>
        <dsp:cNvPr id="0" name=""/>
        <dsp:cNvSpPr/>
      </dsp:nvSpPr>
      <dsp:spPr>
        <a:xfrm>
          <a:off x="2107493" y="1321772"/>
          <a:ext cx="2419730" cy="208378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0" rIns="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>
            <a:noFill/>
          </a:endParaRPr>
        </a:p>
      </dsp:txBody>
      <dsp:txXfrm>
        <a:off x="2482786" y="1644961"/>
        <a:ext cx="1669144" cy="1437406"/>
      </dsp:txXfrm>
    </dsp:sp>
    <dsp:sp modelId="{02BFFF29-2CA9-4756-97C0-9EEF0EC932AE}">
      <dsp:nvSpPr>
        <dsp:cNvPr id="0" name=""/>
        <dsp:cNvSpPr/>
      </dsp:nvSpPr>
      <dsp:spPr>
        <a:xfrm>
          <a:off x="2163622" y="2241951"/>
          <a:ext cx="282412" cy="243745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40DAC-C94E-49D1-9078-B5059DBA6B04}">
      <dsp:nvSpPr>
        <dsp:cNvPr id="0" name=""/>
        <dsp:cNvSpPr/>
      </dsp:nvSpPr>
      <dsp:spPr>
        <a:xfrm>
          <a:off x="1141945" y="571248"/>
          <a:ext cx="2847136" cy="24749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8A58D-D736-4142-BEA6-24A416F2B478}">
      <dsp:nvSpPr>
        <dsp:cNvPr id="0" name=""/>
        <dsp:cNvSpPr/>
      </dsp:nvSpPr>
      <dsp:spPr>
        <a:xfrm>
          <a:off x="1743760" y="2014137"/>
          <a:ext cx="282412" cy="243745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59551-28F7-4853-BC32-1A4ED598B4A2}">
      <dsp:nvSpPr>
        <dsp:cNvPr id="0" name=""/>
        <dsp:cNvSpPr/>
      </dsp:nvSpPr>
      <dsp:spPr>
        <a:xfrm>
          <a:off x="2366370" y="1448224"/>
          <a:ext cx="2863177" cy="24656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Cyanobacterial Toxin Monitoring</a:t>
          </a:r>
          <a:endParaRPr lang="en-US" sz="2300" kern="1200" dirty="0"/>
        </a:p>
      </dsp:txBody>
      <dsp:txXfrm>
        <a:off x="2810440" y="1830641"/>
        <a:ext cx="1975037" cy="1700831"/>
      </dsp:txXfrm>
    </dsp:sp>
    <dsp:sp modelId="{3437B407-7170-48CE-82AB-2AC64B13D874}">
      <dsp:nvSpPr>
        <dsp:cNvPr id="0" name=""/>
        <dsp:cNvSpPr/>
      </dsp:nvSpPr>
      <dsp:spPr>
        <a:xfrm>
          <a:off x="2432785" y="2537038"/>
          <a:ext cx="334168" cy="28841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F194C-4478-4C02-BFB3-7942F5865D14}">
      <dsp:nvSpPr>
        <dsp:cNvPr id="0" name=""/>
        <dsp:cNvSpPr/>
      </dsp:nvSpPr>
      <dsp:spPr>
        <a:xfrm>
          <a:off x="0" y="143759"/>
          <a:ext cx="2859516" cy="2464911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3395" r="-605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0D475-8307-4D61-B333-B876A560B469}">
      <dsp:nvSpPr>
        <dsp:cNvPr id="0" name=""/>
        <dsp:cNvSpPr/>
      </dsp:nvSpPr>
      <dsp:spPr>
        <a:xfrm>
          <a:off x="1935978" y="2267474"/>
          <a:ext cx="334168" cy="28841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6F7E6-0AB9-43DE-8D81-03BC5E324C25}">
      <dsp:nvSpPr>
        <dsp:cNvPr id="0" name=""/>
        <dsp:cNvSpPr/>
      </dsp:nvSpPr>
      <dsp:spPr>
        <a:xfrm>
          <a:off x="2107493" y="1321772"/>
          <a:ext cx="2419730" cy="208378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0" rIns="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>
            <a:noFill/>
          </a:endParaRPr>
        </a:p>
      </dsp:txBody>
      <dsp:txXfrm>
        <a:off x="2482786" y="1644961"/>
        <a:ext cx="1669144" cy="1437406"/>
      </dsp:txXfrm>
    </dsp:sp>
    <dsp:sp modelId="{02BFFF29-2CA9-4756-97C0-9EEF0EC932AE}">
      <dsp:nvSpPr>
        <dsp:cNvPr id="0" name=""/>
        <dsp:cNvSpPr/>
      </dsp:nvSpPr>
      <dsp:spPr>
        <a:xfrm>
          <a:off x="2163622" y="2241951"/>
          <a:ext cx="282412" cy="243745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40DAC-C94E-49D1-9078-B5059DBA6B04}">
      <dsp:nvSpPr>
        <dsp:cNvPr id="0" name=""/>
        <dsp:cNvSpPr/>
      </dsp:nvSpPr>
      <dsp:spPr>
        <a:xfrm>
          <a:off x="1141945" y="571248"/>
          <a:ext cx="2847136" cy="2474945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826" t="-9114" r="1826" b="-31282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8A58D-D736-4142-BEA6-24A416F2B478}">
      <dsp:nvSpPr>
        <dsp:cNvPr id="0" name=""/>
        <dsp:cNvSpPr/>
      </dsp:nvSpPr>
      <dsp:spPr>
        <a:xfrm>
          <a:off x="1743760" y="2014137"/>
          <a:ext cx="282412" cy="243745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555AB-FA83-45E0-94CA-E04F3FEC5397}">
      <dsp:nvSpPr>
        <dsp:cNvPr id="0" name=""/>
        <dsp:cNvSpPr/>
      </dsp:nvSpPr>
      <dsp:spPr>
        <a:xfrm>
          <a:off x="2003955" y="1080973"/>
          <a:ext cx="2372633" cy="2043226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7310" rIns="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>
            <a:noFill/>
          </a:endParaRPr>
        </a:p>
      </dsp:txBody>
      <dsp:txXfrm>
        <a:off x="2371943" y="1397871"/>
        <a:ext cx="1636657" cy="1409430"/>
      </dsp:txXfrm>
    </dsp:sp>
    <dsp:sp modelId="{437F9BE5-AFBF-4AA3-813D-17CB218864E9}">
      <dsp:nvSpPr>
        <dsp:cNvPr id="0" name=""/>
        <dsp:cNvSpPr/>
      </dsp:nvSpPr>
      <dsp:spPr>
        <a:xfrm>
          <a:off x="2058991" y="1983242"/>
          <a:ext cx="276915" cy="239001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9D8AB-7701-4661-99F9-6C533F85CB17}">
      <dsp:nvSpPr>
        <dsp:cNvPr id="0" name=""/>
        <dsp:cNvSpPr/>
      </dsp:nvSpPr>
      <dsp:spPr>
        <a:xfrm>
          <a:off x="200897" y="179871"/>
          <a:ext cx="2369600" cy="2042601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82" r="-15718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B4482-5365-4203-BFEE-636F6C506831}">
      <dsp:nvSpPr>
        <dsp:cNvPr id="0" name=""/>
        <dsp:cNvSpPr/>
      </dsp:nvSpPr>
      <dsp:spPr>
        <a:xfrm>
          <a:off x="1647301" y="1759861"/>
          <a:ext cx="276915" cy="239001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CD3B0-0EFD-4C91-A7C3-0F8ED8AD99FE}">
      <dsp:nvSpPr>
        <dsp:cNvPr id="0" name=""/>
        <dsp:cNvSpPr/>
      </dsp:nvSpPr>
      <dsp:spPr>
        <a:xfrm>
          <a:off x="1965388" y="1113376"/>
          <a:ext cx="2378011" cy="2047857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>
            <a:noFill/>
          </a:endParaRPr>
        </a:p>
      </dsp:txBody>
      <dsp:txXfrm>
        <a:off x="2334210" y="1430992"/>
        <a:ext cx="1640367" cy="1412625"/>
      </dsp:txXfrm>
    </dsp:sp>
    <dsp:sp modelId="{3ED2DA60-1D0E-40B7-B1F9-DDA3D6CF1CD3}">
      <dsp:nvSpPr>
        <dsp:cNvPr id="0" name=""/>
        <dsp:cNvSpPr/>
      </dsp:nvSpPr>
      <dsp:spPr>
        <a:xfrm>
          <a:off x="2020549" y="2017690"/>
          <a:ext cx="277543" cy="239543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411E5-B6BE-4856-B86D-52F73C4D419E}">
      <dsp:nvSpPr>
        <dsp:cNvPr id="0" name=""/>
        <dsp:cNvSpPr/>
      </dsp:nvSpPr>
      <dsp:spPr>
        <a:xfrm>
          <a:off x="63435" y="39165"/>
          <a:ext cx="2374971" cy="2028806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5700" r="-3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63992-8F70-4D54-A855-81151BB9D1F3}">
      <dsp:nvSpPr>
        <dsp:cNvPr id="0" name=""/>
        <dsp:cNvSpPr/>
      </dsp:nvSpPr>
      <dsp:spPr>
        <a:xfrm>
          <a:off x="1607926" y="1793803"/>
          <a:ext cx="277543" cy="239543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D842A-694B-4B0A-ADD7-7CE8C928CAA7}">
      <dsp:nvSpPr>
        <dsp:cNvPr id="0" name=""/>
        <dsp:cNvSpPr/>
      </dsp:nvSpPr>
      <dsp:spPr>
        <a:xfrm>
          <a:off x="1965388" y="1195715"/>
          <a:ext cx="2378011" cy="2047857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kern="1200" dirty="0">
            <a:noFill/>
          </a:endParaRPr>
        </a:p>
      </dsp:txBody>
      <dsp:txXfrm>
        <a:off x="2334210" y="1513331"/>
        <a:ext cx="1640367" cy="1412625"/>
      </dsp:txXfrm>
    </dsp:sp>
    <dsp:sp modelId="{DF18F92F-B634-4542-9CA6-160E98482017}">
      <dsp:nvSpPr>
        <dsp:cNvPr id="0" name=""/>
        <dsp:cNvSpPr/>
      </dsp:nvSpPr>
      <dsp:spPr>
        <a:xfrm>
          <a:off x="2020549" y="2100029"/>
          <a:ext cx="277543" cy="239543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18EF5-D293-4791-B022-196FE2C6E4F7}">
      <dsp:nvSpPr>
        <dsp:cNvPr id="0" name=""/>
        <dsp:cNvSpPr/>
      </dsp:nvSpPr>
      <dsp:spPr>
        <a:xfrm>
          <a:off x="637964" y="753976"/>
          <a:ext cx="2374971" cy="2047231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7134" b="-42866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33ED7-5B65-4CD1-9C13-B5216EE5F871}">
      <dsp:nvSpPr>
        <dsp:cNvPr id="0" name=""/>
        <dsp:cNvSpPr/>
      </dsp:nvSpPr>
      <dsp:spPr>
        <a:xfrm>
          <a:off x="1607926" y="1876143"/>
          <a:ext cx="277543" cy="239543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59551-28F7-4853-BC32-1A4ED598B4A2}">
      <dsp:nvSpPr>
        <dsp:cNvPr id="0" name=""/>
        <dsp:cNvSpPr/>
      </dsp:nvSpPr>
      <dsp:spPr>
        <a:xfrm>
          <a:off x="2366370" y="1448224"/>
          <a:ext cx="2863177" cy="24656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0640" rIns="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Watershed Monitoring</a:t>
          </a:r>
          <a:endParaRPr lang="en-US" sz="3200" kern="1200" dirty="0"/>
        </a:p>
      </dsp:txBody>
      <dsp:txXfrm>
        <a:off x="2810440" y="1830641"/>
        <a:ext cx="1975037" cy="1700831"/>
      </dsp:txXfrm>
    </dsp:sp>
    <dsp:sp modelId="{3437B407-7170-48CE-82AB-2AC64B13D874}">
      <dsp:nvSpPr>
        <dsp:cNvPr id="0" name=""/>
        <dsp:cNvSpPr/>
      </dsp:nvSpPr>
      <dsp:spPr>
        <a:xfrm>
          <a:off x="2432785" y="2537038"/>
          <a:ext cx="334168" cy="28841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F194C-4478-4C02-BFB3-7942F5865D14}">
      <dsp:nvSpPr>
        <dsp:cNvPr id="0" name=""/>
        <dsp:cNvSpPr/>
      </dsp:nvSpPr>
      <dsp:spPr>
        <a:xfrm>
          <a:off x="0" y="143759"/>
          <a:ext cx="2859516" cy="2464911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2989" r="-11011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0D475-8307-4D61-B333-B876A560B469}">
      <dsp:nvSpPr>
        <dsp:cNvPr id="0" name=""/>
        <dsp:cNvSpPr/>
      </dsp:nvSpPr>
      <dsp:spPr>
        <a:xfrm>
          <a:off x="1935978" y="2267474"/>
          <a:ext cx="334168" cy="28841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6F7E6-0AB9-43DE-8D81-03BC5E324C25}">
      <dsp:nvSpPr>
        <dsp:cNvPr id="0" name=""/>
        <dsp:cNvSpPr/>
      </dsp:nvSpPr>
      <dsp:spPr>
        <a:xfrm>
          <a:off x="2107493" y="1321772"/>
          <a:ext cx="2419730" cy="208378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0" rIns="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>
            <a:noFill/>
          </a:endParaRPr>
        </a:p>
      </dsp:txBody>
      <dsp:txXfrm>
        <a:off x="2482786" y="1644961"/>
        <a:ext cx="1669144" cy="1437406"/>
      </dsp:txXfrm>
    </dsp:sp>
    <dsp:sp modelId="{02BFFF29-2CA9-4756-97C0-9EEF0EC932AE}">
      <dsp:nvSpPr>
        <dsp:cNvPr id="0" name=""/>
        <dsp:cNvSpPr/>
      </dsp:nvSpPr>
      <dsp:spPr>
        <a:xfrm>
          <a:off x="2163622" y="2241951"/>
          <a:ext cx="282412" cy="243745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40DAC-C94E-49D1-9078-B5059DBA6B04}">
      <dsp:nvSpPr>
        <dsp:cNvPr id="0" name=""/>
        <dsp:cNvSpPr/>
      </dsp:nvSpPr>
      <dsp:spPr>
        <a:xfrm>
          <a:off x="1141945" y="571248"/>
          <a:ext cx="2847136" cy="2474945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2693" r="-1307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8A58D-D736-4142-BEA6-24A416F2B478}">
      <dsp:nvSpPr>
        <dsp:cNvPr id="0" name=""/>
        <dsp:cNvSpPr/>
      </dsp:nvSpPr>
      <dsp:spPr>
        <a:xfrm>
          <a:off x="1743760" y="2014137"/>
          <a:ext cx="282412" cy="243745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59551-28F7-4853-BC32-1A4ED598B4A2}">
      <dsp:nvSpPr>
        <dsp:cNvPr id="0" name=""/>
        <dsp:cNvSpPr/>
      </dsp:nvSpPr>
      <dsp:spPr>
        <a:xfrm>
          <a:off x="2366370" y="1448224"/>
          <a:ext cx="2863177" cy="24656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In-Lake Monitoring</a:t>
          </a:r>
          <a:endParaRPr lang="en-US" sz="3300" kern="1200" dirty="0"/>
        </a:p>
      </dsp:txBody>
      <dsp:txXfrm>
        <a:off x="2810440" y="1830641"/>
        <a:ext cx="1975037" cy="1700831"/>
      </dsp:txXfrm>
    </dsp:sp>
    <dsp:sp modelId="{3437B407-7170-48CE-82AB-2AC64B13D874}">
      <dsp:nvSpPr>
        <dsp:cNvPr id="0" name=""/>
        <dsp:cNvSpPr/>
      </dsp:nvSpPr>
      <dsp:spPr>
        <a:xfrm>
          <a:off x="2432785" y="2537038"/>
          <a:ext cx="334168" cy="28841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F194C-4478-4C02-BFB3-7942F5865D14}">
      <dsp:nvSpPr>
        <dsp:cNvPr id="0" name=""/>
        <dsp:cNvSpPr/>
      </dsp:nvSpPr>
      <dsp:spPr>
        <a:xfrm>
          <a:off x="0" y="143759"/>
          <a:ext cx="2859516" cy="246491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0D475-8307-4D61-B333-B876A560B469}">
      <dsp:nvSpPr>
        <dsp:cNvPr id="0" name=""/>
        <dsp:cNvSpPr/>
      </dsp:nvSpPr>
      <dsp:spPr>
        <a:xfrm>
          <a:off x="1935978" y="2267474"/>
          <a:ext cx="334168" cy="28841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6F7E6-0AB9-43DE-8D81-03BC5E324C25}">
      <dsp:nvSpPr>
        <dsp:cNvPr id="0" name=""/>
        <dsp:cNvSpPr/>
      </dsp:nvSpPr>
      <dsp:spPr>
        <a:xfrm>
          <a:off x="2107493" y="1321772"/>
          <a:ext cx="2419730" cy="208378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0" rIns="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>
            <a:noFill/>
          </a:endParaRPr>
        </a:p>
      </dsp:txBody>
      <dsp:txXfrm>
        <a:off x="2482786" y="1644961"/>
        <a:ext cx="1669144" cy="1437406"/>
      </dsp:txXfrm>
    </dsp:sp>
    <dsp:sp modelId="{02BFFF29-2CA9-4756-97C0-9EEF0EC932AE}">
      <dsp:nvSpPr>
        <dsp:cNvPr id="0" name=""/>
        <dsp:cNvSpPr/>
      </dsp:nvSpPr>
      <dsp:spPr>
        <a:xfrm>
          <a:off x="2163622" y="2241951"/>
          <a:ext cx="282412" cy="243745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40DAC-C94E-49D1-9078-B5059DBA6B04}">
      <dsp:nvSpPr>
        <dsp:cNvPr id="0" name=""/>
        <dsp:cNvSpPr/>
      </dsp:nvSpPr>
      <dsp:spPr>
        <a:xfrm>
          <a:off x="1141945" y="571248"/>
          <a:ext cx="2847136" cy="2474945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4000" b="-2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8A58D-D736-4142-BEA6-24A416F2B478}">
      <dsp:nvSpPr>
        <dsp:cNvPr id="0" name=""/>
        <dsp:cNvSpPr/>
      </dsp:nvSpPr>
      <dsp:spPr>
        <a:xfrm>
          <a:off x="1743760" y="2014137"/>
          <a:ext cx="282412" cy="243745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59551-28F7-4853-BC32-1A4ED598B4A2}">
      <dsp:nvSpPr>
        <dsp:cNvPr id="0" name=""/>
        <dsp:cNvSpPr/>
      </dsp:nvSpPr>
      <dsp:spPr>
        <a:xfrm>
          <a:off x="2366370" y="1448224"/>
          <a:ext cx="2863177" cy="246566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Dissolved Oxygen Monitoring</a:t>
          </a:r>
          <a:endParaRPr lang="en-US" sz="2800" kern="1200" dirty="0"/>
        </a:p>
      </dsp:txBody>
      <dsp:txXfrm>
        <a:off x="2810440" y="1830641"/>
        <a:ext cx="1975037" cy="1700831"/>
      </dsp:txXfrm>
    </dsp:sp>
    <dsp:sp modelId="{3437B407-7170-48CE-82AB-2AC64B13D874}">
      <dsp:nvSpPr>
        <dsp:cNvPr id="0" name=""/>
        <dsp:cNvSpPr/>
      </dsp:nvSpPr>
      <dsp:spPr>
        <a:xfrm>
          <a:off x="2432785" y="2537038"/>
          <a:ext cx="334168" cy="28841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F194C-4478-4C02-BFB3-7942F5865D14}">
      <dsp:nvSpPr>
        <dsp:cNvPr id="0" name=""/>
        <dsp:cNvSpPr/>
      </dsp:nvSpPr>
      <dsp:spPr>
        <a:xfrm>
          <a:off x="0" y="171440"/>
          <a:ext cx="2859516" cy="2464911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9537" t="-27904" r="-1165" b="1774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0D475-8307-4D61-B333-B876A560B469}">
      <dsp:nvSpPr>
        <dsp:cNvPr id="0" name=""/>
        <dsp:cNvSpPr/>
      </dsp:nvSpPr>
      <dsp:spPr>
        <a:xfrm>
          <a:off x="1935978" y="2267474"/>
          <a:ext cx="334168" cy="288414"/>
        </a:xfrm>
        <a:prstGeom prst="hexagon">
          <a:avLst>
            <a:gd name="adj" fmla="val 25000"/>
            <a:gd name="vf" fmla="val 1154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6777C-3BF1-493B-BE3C-055D3D96EFE8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86F6E-8CFE-4101-92C8-523383927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89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9FA69D4-8F7C-482F-960E-C5C6A9E05687}" type="datetimeFigureOut">
              <a:rPr lang="en-US" smtClean="0"/>
              <a:pPr/>
              <a:t>8/15/2017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AE91B03-2371-4317-9365-1183CAD76C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63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B29D-D98F-472D-9AA9-22B5966FD2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95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B29D-D98F-472D-9AA9-22B5966FD2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8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B29D-D98F-472D-9AA9-22B5966FD2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52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B29D-D98F-472D-9AA9-22B5966FD2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24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B29D-D98F-472D-9AA9-22B5966FD2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2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B29D-D98F-472D-9AA9-22B5966FD2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33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B29D-D98F-472D-9AA9-22B5966FD2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79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B29D-D98F-472D-9AA9-22B5966FD2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01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B29D-D98F-472D-9AA9-22B5966FD2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16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B29D-D98F-472D-9AA9-22B5966FD2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88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4B29D-D98F-472D-9AA9-22B5966FD2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3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olour Ba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037417"/>
            <a:ext cx="9140825" cy="36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iStock_000014272140Medium_sunris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29"/>
          <a:stretch>
            <a:fillRect/>
          </a:stretch>
        </p:blipFill>
        <p:spPr bwMode="auto">
          <a:xfrm>
            <a:off x="2579688" y="3421063"/>
            <a:ext cx="6564312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84439" y="2059782"/>
            <a:ext cx="6264275" cy="445823"/>
          </a:xfrm>
        </p:spPr>
        <p:txBody>
          <a:bodyPr bIns="0"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48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484439" y="2525449"/>
            <a:ext cx="6264275" cy="298979"/>
          </a:xfrm>
        </p:spPr>
        <p:txBody>
          <a:bodyPr tIns="0"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82563"/>
            <a:ext cx="2087562" cy="50747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82563"/>
            <a:ext cx="6111875" cy="50747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5627687" cy="7553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4" y="1416844"/>
            <a:ext cx="4098925" cy="3840427"/>
          </a:xfrm>
        </p:spPr>
        <p:txBody>
          <a:bodyPr/>
          <a:lstStyle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19638" y="1416844"/>
            <a:ext cx="4100512" cy="3840427"/>
          </a:xfrm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5627687" cy="7553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416844"/>
            <a:ext cx="8351837" cy="3840427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5627687" cy="7553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4" y="1416844"/>
            <a:ext cx="8351837" cy="3840427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5627687" cy="7553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4" y="1416844"/>
            <a:ext cx="4098925" cy="3840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19638" y="1416844"/>
            <a:ext cx="4100512" cy="3840427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5627687" cy="7553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68314" y="1416844"/>
            <a:ext cx="8351837" cy="3840427"/>
          </a:xfrm>
        </p:spPr>
        <p:txBody>
          <a:bodyPr/>
          <a:lstStyle/>
          <a:p>
            <a:pPr lvl="0"/>
            <a:r>
              <a:rPr lang="en-US" noProof="0" dirty="0"/>
              <a:t>Click icon to add SmartArt graphic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27" y="231112"/>
            <a:ext cx="8229746" cy="9508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131" y="1333924"/>
            <a:ext cx="4043585" cy="37756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19" y="1333924"/>
            <a:ext cx="4045055" cy="37756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03032"/>
            <a:ext cx="2133600" cy="38100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B48EB52-3B75-46B4-A132-96BC5F5E257A}" type="datetimeFigureOut">
              <a:rPr lang="en-US" smtClean="0"/>
              <a:pPr>
                <a:defRPr/>
              </a:pPr>
              <a:t>8/15/2017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  <a:prstGeom prst="rect">
            <a:avLst/>
          </a:prstGeom>
        </p:spPr>
        <p:txBody>
          <a:bodyPr/>
          <a:lstStyle>
            <a:lvl1pPr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0A72652-1157-4835-B172-EAFE5D1EC2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1" y="5034474"/>
            <a:ext cx="683954" cy="304271"/>
          </a:xfrm>
          <a:prstGeom prst="rect">
            <a:avLst/>
          </a:prstGeom>
        </p:spPr>
        <p:txBody>
          <a:bodyPr/>
          <a:lstStyle/>
          <a:p>
            <a:fld id="{42A54C80-263E-416B-A8E0-580EDEADCBDC}" type="datetimeFigureOut">
              <a:rPr lang="en-US" smtClean="0">
                <a:solidFill>
                  <a:srgbClr val="000000"/>
                </a:solidFill>
              </a:rPr>
              <a:pPr/>
              <a:t>8/15/2017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11" y="5034474"/>
            <a:ext cx="4723209" cy="304271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87" y="114300"/>
            <a:ext cx="684347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79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00" y="78000"/>
            <a:ext cx="7362000" cy="855000"/>
          </a:xfrm>
        </p:spPr>
        <p:txBody>
          <a:bodyPr anchor="b" anchorCtr="0">
            <a:normAutofit/>
          </a:bodyPr>
          <a:lstStyle>
            <a:lvl1pPr algn="l">
              <a:defRPr sz="23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600" y="933000"/>
            <a:ext cx="7362000" cy="776058"/>
          </a:xfrm>
        </p:spPr>
        <p:txBody>
          <a:bodyPr>
            <a:normAutofit/>
          </a:bodyPr>
          <a:lstStyle>
            <a:lvl1pPr marL="0" indent="0" algn="l">
              <a:buNone/>
              <a:defRPr sz="1667" b="0">
                <a:solidFill>
                  <a:schemeClr val="bg2"/>
                </a:solidFill>
              </a:defRPr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2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00" y="78000"/>
            <a:ext cx="7362000" cy="855000"/>
          </a:xfrm>
        </p:spPr>
        <p:txBody>
          <a:bodyPr anchor="b" anchorCtr="0">
            <a:normAutofit/>
          </a:bodyPr>
          <a:lstStyle>
            <a:lvl1pPr algn="l">
              <a:defRPr sz="23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600" y="933000"/>
            <a:ext cx="7362000" cy="776058"/>
          </a:xfrm>
        </p:spPr>
        <p:txBody>
          <a:bodyPr>
            <a:normAutofit/>
          </a:bodyPr>
          <a:lstStyle>
            <a:lvl1pPr marL="0" indent="0" algn="l">
              <a:buNone/>
              <a:defRPr sz="1667" b="0">
                <a:solidFill>
                  <a:schemeClr val="bg2"/>
                </a:solidFill>
              </a:defRPr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709058"/>
            <a:ext cx="3044825" cy="169333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040729" y="1709058"/>
            <a:ext cx="3044825" cy="169333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081457" y="1709058"/>
            <a:ext cx="3044825" cy="169333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e 7"/>
          <p:cNvSpPr/>
          <p:nvPr userDrawn="1"/>
        </p:nvSpPr>
        <p:spPr>
          <a:xfrm>
            <a:off x="1243411" y="-2354724"/>
            <a:ext cx="13987748" cy="11656457"/>
          </a:xfrm>
          <a:prstGeom prst="pie">
            <a:avLst>
              <a:gd name="adj1" fmla="val 10212823"/>
              <a:gd name="adj2" fmla="val 1078933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500">
              <a:solidFill>
                <a:srgbClr val="000000"/>
              </a:solidFill>
            </a:endParaRPr>
          </a:p>
        </p:txBody>
      </p:sp>
      <p:sp>
        <p:nvSpPr>
          <p:cNvPr id="9" name="Pie 8"/>
          <p:cNvSpPr/>
          <p:nvPr userDrawn="1"/>
        </p:nvSpPr>
        <p:spPr>
          <a:xfrm>
            <a:off x="914400" y="-2628900"/>
            <a:ext cx="14645770" cy="12204808"/>
          </a:xfrm>
          <a:prstGeom prst="pie">
            <a:avLst>
              <a:gd name="adj1" fmla="val 9782924"/>
              <a:gd name="adj2" fmla="val 10504548"/>
            </a:avLst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500">
              <a:solidFill>
                <a:srgbClr val="000000"/>
              </a:solidFill>
            </a:endParaRPr>
          </a:p>
        </p:txBody>
      </p:sp>
      <p:sp>
        <p:nvSpPr>
          <p:cNvPr id="10" name="Pie 9"/>
          <p:cNvSpPr/>
          <p:nvPr userDrawn="1"/>
        </p:nvSpPr>
        <p:spPr>
          <a:xfrm>
            <a:off x="1880450" y="-1823858"/>
            <a:ext cx="12713669" cy="10594724"/>
          </a:xfrm>
          <a:prstGeom prst="pie">
            <a:avLst>
              <a:gd name="adj1" fmla="val 9317640"/>
              <a:gd name="adj2" fmla="val 10066558"/>
            </a:avLst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50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00" y="78000"/>
            <a:ext cx="7362000" cy="855000"/>
          </a:xfrm>
        </p:spPr>
        <p:txBody>
          <a:bodyPr anchor="b" anchorCtr="0">
            <a:normAutofit/>
          </a:bodyPr>
          <a:lstStyle>
            <a:lvl1pPr algn="l">
              <a:defRPr sz="23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600" y="933000"/>
            <a:ext cx="7362000" cy="776058"/>
          </a:xfrm>
        </p:spPr>
        <p:txBody>
          <a:bodyPr>
            <a:normAutofit/>
          </a:bodyPr>
          <a:lstStyle>
            <a:lvl1pPr marL="0" indent="0" algn="l">
              <a:buNone/>
              <a:defRPr sz="1667" b="0">
                <a:solidFill>
                  <a:schemeClr val="bg2"/>
                </a:solidFill>
              </a:defRPr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600" y="78000"/>
            <a:ext cx="7362000" cy="855000"/>
          </a:xfrm>
        </p:spPr>
        <p:txBody>
          <a:bodyPr anchor="b" anchorCtr="0">
            <a:normAutofit/>
          </a:bodyPr>
          <a:lstStyle>
            <a:lvl1pPr algn="l">
              <a:defRPr sz="23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600" y="933001"/>
            <a:ext cx="7362000" cy="624073"/>
          </a:xfrm>
        </p:spPr>
        <p:txBody>
          <a:bodyPr>
            <a:normAutofit/>
          </a:bodyPr>
          <a:lstStyle>
            <a:lvl1pPr marL="0" indent="0" algn="l">
              <a:buNone/>
              <a:defRPr sz="1667" b="0">
                <a:solidFill>
                  <a:schemeClr val="bg2"/>
                </a:solidFill>
              </a:defRPr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557073"/>
            <a:ext cx="9144000" cy="415792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1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Blank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8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362" y="1164168"/>
            <a:ext cx="8251438" cy="4161338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3pPr>
              <a:buClr>
                <a:schemeClr val="accent3"/>
              </a:buClr>
              <a:defRPr/>
            </a:lvl3pPr>
            <a:lvl4pPr>
              <a:buClr>
                <a:schemeClr val="accent2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87E4-BC41-40E9-91CB-1C953C95D5D5}" type="datetime1">
              <a:rPr lang="en-GB" smtClean="0">
                <a:solidFill>
                  <a:srgbClr val="000000"/>
                </a:solidFill>
              </a:rPr>
              <a:pPr/>
              <a:t>15/08/2017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2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ark Turquoise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7189" y="0"/>
            <a:ext cx="5286812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3" y="1100668"/>
            <a:ext cx="7886700" cy="122502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2325688"/>
            <a:ext cx="7886700" cy="2246312"/>
          </a:xfrm>
        </p:spPr>
        <p:txBody>
          <a:bodyPr>
            <a:normAutofit/>
          </a:bodyPr>
          <a:lstStyle>
            <a:lvl1pPr marL="0" indent="0">
              <a:buNone/>
              <a:defRPr sz="1833">
                <a:solidFill>
                  <a:schemeClr val="tx2"/>
                </a:solidFill>
              </a:defRPr>
            </a:lvl1pPr>
            <a:lvl2pPr marL="28573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415D02-D38B-4782-B931-959E00A3B11B}" type="datetime1">
              <a:rPr lang="en-GB" smtClean="0">
                <a:solidFill>
                  <a:srgbClr val="000000"/>
                </a:solidFill>
              </a:rPr>
              <a:pPr/>
              <a:t>15/08/2017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94EDB2-D1AD-4CC8-9623-AFA2EAECC4E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2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FBC3-C8F1-45AB-9D3A-A4DF811CC379}" type="datetime1">
              <a:rPr lang="en-GB" smtClean="0">
                <a:solidFill>
                  <a:srgbClr val="000000"/>
                </a:solidFill>
              </a:rPr>
              <a:pPr/>
              <a:t>15/08/2017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35600" y="1164168"/>
            <a:ext cx="4032000" cy="4161338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63450" y="1164168"/>
            <a:ext cx="4032000" cy="4161338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35600" y="77610"/>
            <a:ext cx="7175500" cy="854148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90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600" y="1164000"/>
            <a:ext cx="4032000" cy="416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B454-0680-4CAB-94F5-A8BE486F3C13}" type="datetime1">
              <a:rPr lang="en-GB" smtClean="0">
                <a:solidFill>
                  <a:srgbClr val="000000"/>
                </a:solidFill>
              </a:rPr>
              <a:pPr/>
              <a:t>15/08/2017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62000" y="1164000"/>
            <a:ext cx="3996000" cy="4161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35600" y="77610"/>
            <a:ext cx="7484536" cy="85414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47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600" y="1164000"/>
            <a:ext cx="4032000" cy="416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B454-0680-4CAB-94F5-A8BE486F3C13}" type="datetime1">
              <a:rPr lang="en-GB" smtClean="0">
                <a:solidFill>
                  <a:srgbClr val="000000"/>
                </a:solidFill>
              </a:rPr>
              <a:pPr/>
              <a:t>15/08/2017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443134" y="1220448"/>
            <a:ext cx="2240266" cy="122783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35600" y="77610"/>
            <a:ext cx="7484536" cy="85414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443134" y="2582169"/>
            <a:ext cx="2240266" cy="122783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443134" y="3943891"/>
            <a:ext cx="2240266" cy="122783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8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332" y="5002391"/>
            <a:ext cx="8276168" cy="289719"/>
          </a:xfrm>
        </p:spPr>
        <p:txBody>
          <a:bodyPr lIns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7E93-367A-46D7-9D9B-E3C9C776277D}" type="datetime1">
              <a:rPr lang="en-GB" smtClean="0">
                <a:solidFill>
                  <a:srgbClr val="000000"/>
                </a:solidFill>
              </a:rPr>
              <a:pPr/>
              <a:t>15/08/2017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23332" y="1164000"/>
            <a:ext cx="8276168" cy="378194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35600" y="77610"/>
            <a:ext cx="7484536" cy="85414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70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164000"/>
            <a:ext cx="9144000" cy="45510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35600" y="77610"/>
            <a:ext cx="7484536" cy="85414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125825"/>
            <a:ext cx="783336" cy="80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5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E094-BDFE-4BE9-ACF4-A3F1351A106B}" type="datetime1">
              <a:rPr lang="en-GB" smtClean="0">
                <a:solidFill>
                  <a:srgbClr val="000000"/>
                </a:solidFill>
              </a:rPr>
              <a:pPr/>
              <a:t>15/08/2017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24800" y="1163999"/>
            <a:ext cx="3996000" cy="3783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24800" y="5002391"/>
            <a:ext cx="3996000" cy="289719"/>
          </a:xfrm>
        </p:spPr>
        <p:txBody>
          <a:bodyPr lIns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62000" y="1163999"/>
            <a:ext cx="3996000" cy="3783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sz="half" idx="15"/>
          </p:nvPr>
        </p:nvSpPr>
        <p:spPr>
          <a:xfrm>
            <a:off x="4662000" y="5002391"/>
            <a:ext cx="3996000" cy="289719"/>
          </a:xfrm>
        </p:spPr>
        <p:txBody>
          <a:bodyPr lIns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35600" y="77610"/>
            <a:ext cx="7484536" cy="85414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24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E65F3-4FD4-4F79-9EF1-0E9EAC1A72BC}" type="datetime1">
              <a:rPr lang="en-GB" smtClean="0">
                <a:solidFill>
                  <a:srgbClr val="000000"/>
                </a:solidFill>
              </a:rPr>
              <a:pPr/>
              <a:t>15/08/2017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24801" y="1163999"/>
            <a:ext cx="1908000" cy="3783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419101" y="5002391"/>
            <a:ext cx="1913701" cy="289719"/>
          </a:xfrm>
        </p:spPr>
        <p:txBody>
          <a:bodyPr lIns="0" rIns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535001" y="1163999"/>
            <a:ext cx="1908000" cy="3783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4645201" y="1163999"/>
            <a:ext cx="1908000" cy="3783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6755400" y="1163999"/>
            <a:ext cx="1908000" cy="3783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half" idx="19"/>
          </p:nvPr>
        </p:nvSpPr>
        <p:spPr>
          <a:xfrm>
            <a:off x="2535001" y="5002391"/>
            <a:ext cx="1908000" cy="289719"/>
          </a:xfrm>
        </p:spPr>
        <p:txBody>
          <a:bodyPr lIns="0" rIns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sz="half" idx="20"/>
          </p:nvPr>
        </p:nvSpPr>
        <p:spPr>
          <a:xfrm>
            <a:off x="4645201" y="5002391"/>
            <a:ext cx="1908000" cy="289719"/>
          </a:xfrm>
        </p:spPr>
        <p:txBody>
          <a:bodyPr lIns="0" rIns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sz="half" idx="21"/>
          </p:nvPr>
        </p:nvSpPr>
        <p:spPr>
          <a:xfrm>
            <a:off x="6755400" y="5002391"/>
            <a:ext cx="1908000" cy="289719"/>
          </a:xfrm>
        </p:spPr>
        <p:txBody>
          <a:bodyPr lIns="0" rIns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35600" y="77610"/>
            <a:ext cx="7484536" cy="85414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61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ED3D-3611-4F60-B7EF-18A0CD176C35}" type="datetime1">
              <a:rPr lang="en-GB" smtClean="0">
                <a:solidFill>
                  <a:srgbClr val="000000"/>
                </a:solidFill>
              </a:rPr>
              <a:pPr/>
              <a:t>15/08/2017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24800" y="1163998"/>
            <a:ext cx="4032000" cy="41610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164000"/>
            <a:ext cx="4032000" cy="41610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35600" y="77610"/>
            <a:ext cx="7484536" cy="85414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2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5ABC-8156-4FFA-BB55-8F4E3787C239}" type="datetime1">
              <a:rPr lang="en-GB" smtClean="0">
                <a:solidFill>
                  <a:srgbClr val="000000"/>
                </a:solidFill>
              </a:rPr>
              <a:pPr/>
              <a:t>15/08/2017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24800" y="1164000"/>
            <a:ext cx="1872000" cy="19051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547000" y="1164000"/>
            <a:ext cx="1872000" cy="19051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69200" y="1164000"/>
            <a:ext cx="1872000" cy="19051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791400" y="1164000"/>
            <a:ext cx="1872000" cy="19051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Content Placeholder 2"/>
          <p:cNvSpPr>
            <a:spLocks noGrp="1"/>
          </p:cNvSpPr>
          <p:nvPr>
            <p:ph sz="half" idx="1"/>
          </p:nvPr>
        </p:nvSpPr>
        <p:spPr>
          <a:xfrm>
            <a:off x="424800" y="3139722"/>
            <a:ext cx="1872000" cy="2151945"/>
          </a:xfrm>
        </p:spPr>
        <p:txBody>
          <a:bodyPr lIns="0"/>
          <a:lstStyle>
            <a:lvl1pPr>
              <a:defRPr sz="1000"/>
            </a:lvl1pPr>
            <a:lvl2pPr marL="0" indent="0">
              <a:buFontTx/>
              <a:buNone/>
              <a:defRPr sz="750"/>
            </a:lvl2pPr>
            <a:lvl3pPr marL="0" indent="0">
              <a:buFontTx/>
              <a:buNone/>
              <a:defRPr sz="750"/>
            </a:lvl3pPr>
            <a:lvl4pPr marL="301613" indent="0">
              <a:buFontTx/>
              <a:buNone/>
              <a:defRPr sz="750"/>
            </a:lvl4pPr>
            <a:lvl5pPr marL="452419" indent="0">
              <a:buFontTx/>
              <a:buNone/>
              <a:defRPr sz="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Content Placeholder 2"/>
          <p:cNvSpPr>
            <a:spLocks noGrp="1"/>
          </p:cNvSpPr>
          <p:nvPr>
            <p:ph sz="half" idx="17"/>
          </p:nvPr>
        </p:nvSpPr>
        <p:spPr>
          <a:xfrm>
            <a:off x="2547000" y="3139722"/>
            <a:ext cx="1872000" cy="2151945"/>
          </a:xfrm>
        </p:spPr>
        <p:txBody>
          <a:bodyPr lIns="0"/>
          <a:lstStyle>
            <a:lvl1pPr>
              <a:defRPr sz="1000"/>
            </a:lvl1pPr>
            <a:lvl2pPr marL="0" indent="0">
              <a:buFontTx/>
              <a:buNone/>
              <a:defRPr sz="750"/>
            </a:lvl2pPr>
            <a:lvl3pPr marL="0" indent="0">
              <a:buFontTx/>
              <a:buNone/>
              <a:defRPr sz="750"/>
            </a:lvl3pPr>
            <a:lvl4pPr marL="301613" indent="0">
              <a:buFontTx/>
              <a:buNone/>
              <a:defRPr sz="750"/>
            </a:lvl4pPr>
            <a:lvl5pPr marL="452419" indent="0">
              <a:buFontTx/>
              <a:buNone/>
              <a:defRPr sz="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Content Placeholder 2"/>
          <p:cNvSpPr>
            <a:spLocks noGrp="1"/>
          </p:cNvSpPr>
          <p:nvPr>
            <p:ph sz="half" idx="18"/>
          </p:nvPr>
        </p:nvSpPr>
        <p:spPr>
          <a:xfrm>
            <a:off x="4669200" y="3139722"/>
            <a:ext cx="1872000" cy="2151945"/>
          </a:xfrm>
        </p:spPr>
        <p:txBody>
          <a:bodyPr lIns="0"/>
          <a:lstStyle>
            <a:lvl1pPr>
              <a:defRPr sz="1000"/>
            </a:lvl1pPr>
            <a:lvl2pPr marL="0" indent="0">
              <a:buFontTx/>
              <a:buNone/>
              <a:defRPr sz="750"/>
            </a:lvl2pPr>
            <a:lvl3pPr marL="0" indent="0">
              <a:buFontTx/>
              <a:buNone/>
              <a:defRPr sz="750"/>
            </a:lvl3pPr>
            <a:lvl4pPr marL="301613" indent="0">
              <a:buFontTx/>
              <a:buNone/>
              <a:defRPr sz="750"/>
            </a:lvl4pPr>
            <a:lvl5pPr marL="452419" indent="0">
              <a:buFontTx/>
              <a:buNone/>
              <a:defRPr sz="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19"/>
          </p:nvPr>
        </p:nvSpPr>
        <p:spPr>
          <a:xfrm>
            <a:off x="6791400" y="3139722"/>
            <a:ext cx="1872000" cy="2151945"/>
          </a:xfrm>
        </p:spPr>
        <p:txBody>
          <a:bodyPr lIns="0"/>
          <a:lstStyle>
            <a:lvl1pPr>
              <a:defRPr sz="1000"/>
            </a:lvl1pPr>
            <a:lvl2pPr marL="0" indent="0">
              <a:buFontTx/>
              <a:buNone/>
              <a:defRPr sz="750"/>
            </a:lvl2pPr>
            <a:lvl3pPr marL="0" indent="0">
              <a:buFontTx/>
              <a:buNone/>
              <a:defRPr sz="750"/>
            </a:lvl3pPr>
            <a:lvl4pPr marL="301613" indent="0">
              <a:buFontTx/>
              <a:buNone/>
              <a:defRPr sz="750"/>
            </a:lvl4pPr>
            <a:lvl5pPr marL="452419" indent="0">
              <a:buFontTx/>
              <a:buNone/>
              <a:defRPr sz="7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35600" y="77610"/>
            <a:ext cx="7484536" cy="854148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46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4D9D1-ADD9-4256-8D63-8E51D157E4BA}" type="datetime1">
              <a:rPr lang="en-GB" smtClean="0">
                <a:solidFill>
                  <a:srgbClr val="000000"/>
                </a:solidFill>
              </a:rPr>
              <a:pPr/>
              <a:t>15/08/2017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EDB2-D1AD-4CC8-9623-AFA2EAECC4EE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35362" y="77610"/>
            <a:ext cx="7362438" cy="854148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1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3B1E-252F-407F-AB3B-6D204AAA76D6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86A6-B7A0-41B0-9185-8600ECCB7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3B1E-252F-407F-AB3B-6D204AAA76D6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86A6-B7A0-41B0-9185-8600ECCB7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28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3B1E-252F-407F-AB3B-6D204AAA76D6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86A6-B7A0-41B0-9185-8600ECCB7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99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3B1E-252F-407F-AB3B-6D204AAA76D6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86A6-B7A0-41B0-9185-8600ECCB7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5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4" y="1416844"/>
            <a:ext cx="4098925" cy="38404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416844"/>
            <a:ext cx="4100512" cy="384042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3B1E-252F-407F-AB3B-6D204AAA76D6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86A6-B7A0-41B0-9185-8600ECCB7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499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3B1E-252F-407F-AB3B-6D204AAA76D6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86A6-B7A0-41B0-9185-8600ECCB7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0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3B1E-252F-407F-AB3B-6D204AAA76D6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86A6-B7A0-41B0-9185-8600ECCB7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422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3B1E-252F-407F-AB3B-6D204AAA76D6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86A6-B7A0-41B0-9185-8600ECCB7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79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3B1E-252F-407F-AB3B-6D204AAA76D6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86A6-B7A0-41B0-9185-8600ECCB7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955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3B1E-252F-407F-AB3B-6D204AAA76D6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86A6-B7A0-41B0-9185-8600ECCB7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562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3B1E-252F-407F-AB3B-6D204AAA76D6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86A6-B7A0-41B0-9185-8600ECCB7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7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182563"/>
            <a:ext cx="5627687" cy="75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5525823"/>
            <a:ext cx="1414462" cy="15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rgbClr val="4B3A6E"/>
                </a:solidFill>
              </a:defRPr>
            </a:lvl1pPr>
          </a:lstStyle>
          <a:p>
            <a:pPr>
              <a:defRPr/>
            </a:pPr>
            <a:fld id="{40A72652-1157-4835-B172-EAFE5D1EC2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0" y="937948"/>
            <a:ext cx="9144000" cy="0"/>
          </a:xfrm>
          <a:prstGeom prst="line">
            <a:avLst/>
          </a:prstGeom>
          <a:noFill/>
          <a:ln w="3175">
            <a:solidFill>
              <a:srgbClr val="4B3A6E">
                <a:alpha val="50000"/>
              </a:srgb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dirty="0"/>
          </a:p>
        </p:txBody>
      </p:sp>
      <p:pic>
        <p:nvPicPr>
          <p:cNvPr id="4101" name="Picture 11" descr="Colour Bar"/>
          <p:cNvPicPr>
            <a:picLocks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" b="-223"/>
          <a:stretch>
            <a:fillRect/>
          </a:stretch>
        </p:blipFill>
        <p:spPr bwMode="auto">
          <a:xfrm>
            <a:off x="0" y="5511271"/>
            <a:ext cx="9144000" cy="20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416844"/>
            <a:ext cx="8351837" cy="384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7956550" y="5498042"/>
            <a:ext cx="10541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  <a:defRPr/>
            </a:pPr>
            <a:fld id="{37407143-5C9C-496B-8F2D-9394A2F85C30}" type="slidenum">
              <a:rPr lang="en-GB" sz="1200" b="1">
                <a:solidFill>
                  <a:schemeClr val="bg1"/>
                </a:solidFill>
              </a:rPr>
              <a:pPr algn="r">
                <a:spcBef>
                  <a:spcPct val="0"/>
                </a:spcBef>
                <a:defRPr/>
              </a:pPr>
              <a:t>‹#›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B3A6E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4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11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896938" indent="-1762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1252538" indent="-1762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1606550" indent="-1746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063750" indent="-1746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520950" indent="-1746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2978150" indent="-1746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435350" indent="-1746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362" y="77610"/>
            <a:ext cx="7362438" cy="854148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362" y="1164168"/>
            <a:ext cx="7362438" cy="416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3551" y="5442483"/>
            <a:ext cx="2057400" cy="187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43A2CDA-3AF6-4802-8FD9-99D45D679906}" type="datetime1">
              <a:rPr lang="en-GB" smtClean="0">
                <a:solidFill>
                  <a:srgbClr val="000000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15/08/2017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9063" y="5442483"/>
            <a:ext cx="5814488" cy="187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0198" y="5442483"/>
            <a:ext cx="2057400" cy="187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B94EDB2-D1AD-4CC8-9623-AFA2EAECC4EE}" type="slidenum">
              <a:rPr lang="en-GB" smtClean="0">
                <a:solidFill>
                  <a:srgbClr val="000000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35362" y="994794"/>
            <a:ext cx="8272800" cy="9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35362" y="5390421"/>
            <a:ext cx="8272800" cy="9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2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571477" rtl="0" eaLnBrk="1" latinLnBrk="0" hangingPunct="1">
        <a:lnSpc>
          <a:spcPct val="90000"/>
        </a:lnSpc>
        <a:spcBef>
          <a:spcPct val="0"/>
        </a:spcBef>
        <a:buNone/>
        <a:defRPr sz="2333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571477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2"/>
        </a:buClr>
        <a:buFontTx/>
        <a:buNone/>
        <a:defRPr sz="1667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22241" indent="-222241" algn="l" defTabSz="571477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SzPct val="80000"/>
        <a:buFont typeface="Arial" panose="020B0604020202020204" pitchFamily="34" charset="0"/>
        <a:buChar char="►"/>
        <a:defRPr sz="1667" kern="1200">
          <a:solidFill>
            <a:schemeClr val="tx1"/>
          </a:solidFill>
          <a:latin typeface="+mn-lt"/>
          <a:ea typeface="+mn-ea"/>
          <a:cs typeface="+mn-cs"/>
        </a:defRPr>
      </a:lvl2pPr>
      <a:lvl3pPr marL="452419" indent="-230178" algn="l" defTabSz="571477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3"/>
        </a:buClr>
        <a:buSzPct val="80000"/>
        <a:buFont typeface="Arial" panose="020B0604020202020204" pitchFamily="34" charset="0"/>
        <a:buChar char="►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74661" indent="-222241" algn="l" defTabSz="571477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bg2"/>
        </a:buClr>
        <a:buSzPct val="80000"/>
        <a:buFont typeface="Arial" panose="020B0604020202020204" pitchFamily="34" charset="0"/>
        <a:buChar char="►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674661" indent="-222241" algn="l" defTabSz="571477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571562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039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7" rtl="0" eaLnBrk="1" latinLnBrk="0" hangingPunct="1">
        <a:lnSpc>
          <a:spcPct val="90000"/>
        </a:lnSpc>
        <a:spcBef>
          <a:spcPts val="312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7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1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53B1E-252F-407F-AB3B-6D204AAA76D6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086A6-B7A0-41B0-9185-8600ECCB7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7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2.jpe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3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8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31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5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340704805"/>
              </p:ext>
            </p:extLst>
          </p:nvPr>
        </p:nvGraphicFramePr>
        <p:xfrm>
          <a:off x="4243098" y="2050840"/>
          <a:ext cx="4367502" cy="3397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2667" b="1" dirty="0">
                <a:solidFill>
                  <a:schemeClr val="accent3"/>
                </a:solidFill>
              </a:rPr>
              <a:t>Lake Elsinore and Canyon Lake TMDL Water Quality Monitoring Update – 2016-17 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10500" y="5067300"/>
            <a:ext cx="1928700" cy="476700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5F2167"/>
                </a:solidFill>
              </a:rPr>
              <a:t>August 15, 2017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92799872"/>
              </p:ext>
            </p:extLst>
          </p:nvPr>
        </p:nvGraphicFramePr>
        <p:xfrm>
          <a:off x="4114800" y="907840"/>
          <a:ext cx="4419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0222016"/>
              </p:ext>
            </p:extLst>
          </p:nvPr>
        </p:nvGraphicFramePr>
        <p:xfrm>
          <a:off x="381000" y="1060240"/>
          <a:ext cx="4343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Diagra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974733"/>
              </p:ext>
            </p:extLst>
          </p:nvPr>
        </p:nvGraphicFramePr>
        <p:xfrm>
          <a:off x="1752600" y="1365040"/>
          <a:ext cx="4343400" cy="335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600" y="961612"/>
            <a:ext cx="1188823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9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7191B9A-27E1-4CF3-80AA-8DC2396711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975" y="190500"/>
            <a:ext cx="1190625" cy="371812"/>
          </a:xfrm>
          <a:prstGeom prst="rect">
            <a:avLst/>
          </a:prstGeom>
        </p:spPr>
      </p:pic>
      <p:pic>
        <p:nvPicPr>
          <p:cNvPr id="4" name="Picture 3" descr="W:\Clients A-G\Amec Environment &amp; Infrastructure (AMEC)\AMEC-16-6183 LECL TMDL\Work Product - Drafts\Graphs\Site 1.emf">
            <a:extLst>
              <a:ext uri="{FF2B5EF4-FFF2-40B4-BE49-F238E27FC236}">
                <a16:creationId xmlns:a16="http://schemas.microsoft.com/office/drawing/2014/main" xmlns="" id="{85796821-3215-4D38-8F7D-93CFD0CA9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095" y="1091443"/>
            <a:ext cx="6565106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B70772BF-42BA-4BA1-A56C-779839C2FB6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66875" y="357188"/>
            <a:ext cx="5810250" cy="52863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2016-2017 Annual Hydrograph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146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7191B9A-27E1-4CF3-80AA-8DC2396711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975" y="190500"/>
            <a:ext cx="1190625" cy="371812"/>
          </a:xfrm>
          <a:prstGeom prst="rect">
            <a:avLst/>
          </a:prstGeom>
        </p:spPr>
      </p:pic>
      <p:pic>
        <p:nvPicPr>
          <p:cNvPr id="5" name="Picture 4" descr="W:\Clients A-G\Amec Environment &amp; Infrastructure (AMEC)\AMEC-16-6183 LECL TMDL\Work Product - Drafts\Graphs\3-1.emf">
            <a:extLst>
              <a:ext uri="{FF2B5EF4-FFF2-40B4-BE49-F238E27FC236}">
                <a16:creationId xmlns:a16="http://schemas.microsoft.com/office/drawing/2014/main" xmlns="" id="{B413BDBE-2E64-40FB-9184-CF7717F1D79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35144"/>
            <a:ext cx="36409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W:\Clients A-G\Amec Environment &amp; Infrastructure (AMEC)\AMEC-16-6183 LECL TMDL\Work Product - Drafts\Graphs\4-1.emf">
            <a:extLst>
              <a:ext uri="{FF2B5EF4-FFF2-40B4-BE49-F238E27FC236}">
                <a16:creationId xmlns:a16="http://schemas.microsoft.com/office/drawing/2014/main" xmlns="" id="{53C073DC-2BDB-4877-B21C-20855ED44F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2962275"/>
            <a:ext cx="36409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CCF437-74D1-404A-822A-B72FCA15094E}"/>
              </a:ext>
            </a:extLst>
          </p:cNvPr>
          <p:cNvSpPr txBox="1"/>
          <p:nvPr/>
        </p:nvSpPr>
        <p:spPr>
          <a:xfrm>
            <a:off x="4333570" y="806956"/>
            <a:ext cx="458183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</a:rPr>
              <a:t>Wet Event #1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December 16-18, 2016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Rainfall: 0.43 to 0.78 inches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Sites: Salt Creek and San Jacinto</a:t>
            </a:r>
          </a:p>
        </p:txBody>
      </p:sp>
      <p:pic>
        <p:nvPicPr>
          <p:cNvPr id="6" name="Picture 5" descr="W:\Clients A-G\Amec Environment &amp; Infrastructure (AMEC)\AMEC-16-6183 LECL TMDL\Data - Generated by Alta\Storm event 12.16-12.17\Photos\20161216_142439.jpg">
            <a:extLst>
              <a:ext uri="{FF2B5EF4-FFF2-40B4-BE49-F238E27FC236}">
                <a16:creationId xmlns:a16="http://schemas.microsoft.com/office/drawing/2014/main" xmlns="" id="{4AA5EC83-FD83-4A8C-AD88-4C5A01BFAB9E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570" y="3033844"/>
            <a:ext cx="4039518" cy="225716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993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7191B9A-27E1-4CF3-80AA-8DC2396711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975" y="190500"/>
            <a:ext cx="1190625" cy="371812"/>
          </a:xfrm>
          <a:prstGeom prst="rect">
            <a:avLst/>
          </a:prstGeom>
        </p:spPr>
      </p:pic>
      <p:pic>
        <p:nvPicPr>
          <p:cNvPr id="6" name="Picture 5" descr="W:\Clients A-G\Amec Environment &amp; Infrastructure (AMEC)\AMEC-16-6183 LECL TMDL\Work Product - Drafts\Graphs\4-2.emf">
            <a:extLst>
              <a:ext uri="{FF2B5EF4-FFF2-40B4-BE49-F238E27FC236}">
                <a16:creationId xmlns:a16="http://schemas.microsoft.com/office/drawing/2014/main" xmlns="" id="{4B8B908D-6398-4B64-9894-47E9812BCA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867" y="2905125"/>
            <a:ext cx="36409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W:\Clients A-G\Amec Environment &amp; Infrastructure (AMEC)\AMEC-16-6183 LECL TMDL\Work Product - Drafts\Graphs\3-2.emf">
            <a:extLst>
              <a:ext uri="{FF2B5EF4-FFF2-40B4-BE49-F238E27FC236}">
                <a16:creationId xmlns:a16="http://schemas.microsoft.com/office/drawing/2014/main" xmlns="" id="{2D43E96F-215A-458E-BD0E-A9D4DEF3A0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867" y="435144"/>
            <a:ext cx="36409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W:\Clients A-G\Amec Environment &amp; Infrastructure (AMEC)\AMEC-16-6183 LECL TMDL\Work Product - Drafts\Graphs\30-1.emf">
            <a:extLst>
              <a:ext uri="{FF2B5EF4-FFF2-40B4-BE49-F238E27FC236}">
                <a16:creationId xmlns:a16="http://schemas.microsoft.com/office/drawing/2014/main" xmlns="" id="{8ADEBB7F-17E9-4D3B-BED8-8D3933DABB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6326" y="2905125"/>
            <a:ext cx="364090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8F6AB2-9694-4092-8F52-4FC77CA79710}"/>
              </a:ext>
            </a:extLst>
          </p:cNvPr>
          <p:cNvSpPr txBox="1"/>
          <p:nvPr/>
        </p:nvSpPr>
        <p:spPr>
          <a:xfrm>
            <a:off x="4321468" y="812274"/>
            <a:ext cx="452437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</a:rPr>
              <a:t>Wet Event #2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January 19-22, 2017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Rainfall: 1.32 to 2.0 inches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Sites: Salt Creek, San Jacinto, and Canyon Lake</a:t>
            </a:r>
          </a:p>
        </p:txBody>
      </p:sp>
    </p:spTree>
    <p:extLst>
      <p:ext uri="{BB962C8B-B14F-4D97-AF65-F5344CB8AC3E}">
        <p14:creationId xmlns:p14="http://schemas.microsoft.com/office/powerpoint/2010/main" val="400351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7191B9A-27E1-4CF3-80AA-8DC2396711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975" y="190500"/>
            <a:ext cx="1190625" cy="371812"/>
          </a:xfrm>
          <a:prstGeom prst="rect">
            <a:avLst/>
          </a:prstGeom>
        </p:spPr>
      </p:pic>
      <p:pic>
        <p:nvPicPr>
          <p:cNvPr id="6" name="Picture 5" descr="W:\Clients A-G\Amec Environment &amp; Infrastructure (AMEC)\AMEC-16-6183 LECL TMDL\Work Product - Drafts\Graphs\30-2.emf">
            <a:extLst>
              <a:ext uri="{FF2B5EF4-FFF2-40B4-BE49-F238E27FC236}">
                <a16:creationId xmlns:a16="http://schemas.microsoft.com/office/drawing/2014/main" xmlns="" id="{C047C208-C0AD-4442-B6D0-D9504D27F6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2926" y="2916629"/>
            <a:ext cx="36409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W:\Clients A-G\Amec Environment &amp; Infrastructure (AMEC)\AMEC-16-6183 LECL TMDL\Work Product - Drafts\Graphs\3-3.emf">
            <a:extLst>
              <a:ext uri="{FF2B5EF4-FFF2-40B4-BE49-F238E27FC236}">
                <a16:creationId xmlns:a16="http://schemas.microsoft.com/office/drawing/2014/main" xmlns="" id="{C136D875-D610-49CE-A356-C27BEA441D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76" y="435144"/>
            <a:ext cx="36409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W:\Clients A-G\Amec Environment &amp; Infrastructure (AMEC)\AMEC-16-6183 LECL TMDL\Work Product - Drafts\Graphs\4-3.emf">
            <a:extLst>
              <a:ext uri="{FF2B5EF4-FFF2-40B4-BE49-F238E27FC236}">
                <a16:creationId xmlns:a16="http://schemas.microsoft.com/office/drawing/2014/main" xmlns="" id="{EA125776-5825-42FF-990F-CA2CCDB1240D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76" y="2916629"/>
            <a:ext cx="3634740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6DD87F-B8CA-490B-9325-C86DBA1FFF1B}"/>
              </a:ext>
            </a:extLst>
          </p:cNvPr>
          <p:cNvSpPr txBox="1"/>
          <p:nvPr/>
        </p:nvSpPr>
        <p:spPr>
          <a:xfrm>
            <a:off x="4352926" y="800100"/>
            <a:ext cx="451484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+mn-lt"/>
              </a:rPr>
              <a:t>Wet Event #3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February 17-20, 2017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Rainfall: 0.97 to 1.66 inches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Sites: Salt Creek, San Jacinto, and Canyon Lake</a:t>
            </a:r>
          </a:p>
        </p:txBody>
      </p:sp>
    </p:spTree>
    <p:extLst>
      <p:ext uri="{BB962C8B-B14F-4D97-AF65-F5344CB8AC3E}">
        <p14:creationId xmlns:p14="http://schemas.microsoft.com/office/powerpoint/2010/main" val="101378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7191B9A-27E1-4CF3-80AA-8DC2396711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975" y="190500"/>
            <a:ext cx="1190625" cy="37181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17D6F24E-0A7F-461F-BFD6-944BFBBB9DC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37494" y="504825"/>
            <a:ext cx="6069013" cy="42545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Summary of 2008-2017 Nutrient Concentrations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8D009E0-D1EA-441C-BF49-A6AA7A062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688716"/>
              </p:ext>
            </p:extLst>
          </p:nvPr>
        </p:nvGraphicFramePr>
        <p:xfrm>
          <a:off x="1123730" y="1163088"/>
          <a:ext cx="6546079" cy="4015260"/>
        </p:xfrm>
        <a:graphic>
          <a:graphicData uri="http://schemas.openxmlformats.org/drawingml/2006/table">
            <a:tbl>
              <a:tblPr/>
              <a:tblGrid>
                <a:gridCol w="1201765">
                  <a:extLst>
                    <a:ext uri="{9D8B030D-6E8A-4147-A177-3AD203B41FA5}">
                      <a16:colId xmlns:a16="http://schemas.microsoft.com/office/drawing/2014/main" xmlns="" val="4051516936"/>
                    </a:ext>
                  </a:extLst>
                </a:gridCol>
                <a:gridCol w="890719">
                  <a:extLst>
                    <a:ext uri="{9D8B030D-6E8A-4147-A177-3AD203B41FA5}">
                      <a16:colId xmlns:a16="http://schemas.microsoft.com/office/drawing/2014/main" xmlns="" val="1085268925"/>
                    </a:ext>
                  </a:extLst>
                </a:gridCol>
                <a:gridCol w="890719">
                  <a:extLst>
                    <a:ext uri="{9D8B030D-6E8A-4147-A177-3AD203B41FA5}">
                      <a16:colId xmlns:a16="http://schemas.microsoft.com/office/drawing/2014/main" xmlns="" val="610328846"/>
                    </a:ext>
                  </a:extLst>
                </a:gridCol>
                <a:gridCol w="890719">
                  <a:extLst>
                    <a:ext uri="{9D8B030D-6E8A-4147-A177-3AD203B41FA5}">
                      <a16:colId xmlns:a16="http://schemas.microsoft.com/office/drawing/2014/main" xmlns="" val="3494955140"/>
                    </a:ext>
                  </a:extLst>
                </a:gridCol>
                <a:gridCol w="890719">
                  <a:extLst>
                    <a:ext uri="{9D8B030D-6E8A-4147-A177-3AD203B41FA5}">
                      <a16:colId xmlns:a16="http://schemas.microsoft.com/office/drawing/2014/main" xmlns="" val="3937171021"/>
                    </a:ext>
                  </a:extLst>
                </a:gridCol>
                <a:gridCol w="890719">
                  <a:extLst>
                    <a:ext uri="{9D8B030D-6E8A-4147-A177-3AD203B41FA5}">
                      <a16:colId xmlns:a16="http://schemas.microsoft.com/office/drawing/2014/main" xmlns="" val="3296612446"/>
                    </a:ext>
                  </a:extLst>
                </a:gridCol>
                <a:gridCol w="890719">
                  <a:extLst>
                    <a:ext uri="{9D8B030D-6E8A-4147-A177-3AD203B41FA5}">
                      <a16:colId xmlns:a16="http://schemas.microsoft.com/office/drawing/2014/main" xmlns="" val="2647473558"/>
                    </a:ext>
                  </a:extLst>
                </a:gridCol>
              </a:tblGrid>
              <a:tr h="3717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Monitoring Year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Site 3 - Salt Creek 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Site 4 - San Jacinto River 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Site 30 - Canyon Lake Spillway  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7235221"/>
                  </a:ext>
                </a:extLst>
              </a:tr>
              <a:tr h="339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TN  (mg/L)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TP (mg/L)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TN  (mg/L)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TP  (mg/L)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TN (mg/L)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TP (mg/L)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2772551"/>
                  </a:ext>
                </a:extLst>
              </a:tr>
              <a:tr h="3393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2008-2009*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3.0/3.1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0.8/1.3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1.4/3.1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0.7/1.5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4111749"/>
                  </a:ext>
                </a:extLst>
              </a:tr>
              <a:tr h="3393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2009-2010*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1.5/1.9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0.6/1.0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1.6/3.2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0.5/1.2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0.7/1.3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0.6/0.8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33340679"/>
                  </a:ext>
                </a:extLst>
              </a:tr>
              <a:tr h="3393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2010-2011*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1.5/2.2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0.4/0.5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1.4/2.2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0.7/1.9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0.9/1.5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0.5/0.9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7172966"/>
                  </a:ext>
                </a:extLst>
              </a:tr>
              <a:tr h="3393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2011-2012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935439"/>
                  </a:ext>
                </a:extLst>
              </a:tr>
              <a:tr h="3393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2012-2013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0721863"/>
                  </a:ext>
                </a:extLst>
              </a:tr>
              <a:tr h="3393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2013-2014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9356399"/>
                  </a:ext>
                </a:extLst>
              </a:tr>
              <a:tr h="3393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2014-2015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4182899"/>
                  </a:ext>
                </a:extLst>
              </a:tr>
              <a:tr h="3393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2015-2016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1664370"/>
                  </a:ext>
                </a:extLst>
              </a:tr>
              <a:tr h="3393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2016-2017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8102353"/>
                  </a:ext>
                </a:extLst>
              </a:tr>
              <a:tr h="23454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*Values shown for nutrient concentrations are minimum/maximum</a:t>
                      </a: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NS-Not sampled</a:t>
                      </a: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45" marR="5945" marT="59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329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4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7191B9A-27E1-4CF3-80AA-8DC2396711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975" y="190500"/>
            <a:ext cx="1190625" cy="3718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4D631FCF-38F0-43E8-827B-DF7083C8706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90688" y="434975"/>
            <a:ext cx="5762625" cy="47625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Summary of 2008-2017 Nutrient Loads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749D872-E21E-4690-AE62-6D83BC2A2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002275"/>
              </p:ext>
            </p:extLst>
          </p:nvPr>
        </p:nvGraphicFramePr>
        <p:xfrm>
          <a:off x="286448" y="1100611"/>
          <a:ext cx="8446493" cy="4326007"/>
        </p:xfrm>
        <a:graphic>
          <a:graphicData uri="http://schemas.openxmlformats.org/drawingml/2006/table">
            <a:tbl>
              <a:tblPr/>
              <a:tblGrid>
                <a:gridCol w="769123">
                  <a:extLst>
                    <a:ext uri="{9D8B030D-6E8A-4147-A177-3AD203B41FA5}">
                      <a16:colId xmlns:a16="http://schemas.microsoft.com/office/drawing/2014/main" xmlns="" val="994297709"/>
                    </a:ext>
                  </a:extLst>
                </a:gridCol>
                <a:gridCol w="896156">
                  <a:extLst>
                    <a:ext uri="{9D8B030D-6E8A-4147-A177-3AD203B41FA5}">
                      <a16:colId xmlns:a16="http://schemas.microsoft.com/office/drawing/2014/main" xmlns="" val="4192096492"/>
                    </a:ext>
                  </a:extLst>
                </a:gridCol>
                <a:gridCol w="893845">
                  <a:extLst>
                    <a:ext uri="{9D8B030D-6E8A-4147-A177-3AD203B41FA5}">
                      <a16:colId xmlns:a16="http://schemas.microsoft.com/office/drawing/2014/main" xmlns="" val="1535901306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xmlns="" val="2614085700"/>
                    </a:ext>
                  </a:extLst>
                </a:gridCol>
                <a:gridCol w="942349">
                  <a:extLst>
                    <a:ext uri="{9D8B030D-6E8A-4147-A177-3AD203B41FA5}">
                      <a16:colId xmlns:a16="http://schemas.microsoft.com/office/drawing/2014/main" xmlns="" val="4185033934"/>
                    </a:ext>
                  </a:extLst>
                </a:gridCol>
                <a:gridCol w="942349">
                  <a:extLst>
                    <a:ext uri="{9D8B030D-6E8A-4147-A177-3AD203B41FA5}">
                      <a16:colId xmlns:a16="http://schemas.microsoft.com/office/drawing/2014/main" xmlns="" val="3458186909"/>
                    </a:ext>
                  </a:extLst>
                </a:gridCol>
                <a:gridCol w="866129">
                  <a:extLst>
                    <a:ext uri="{9D8B030D-6E8A-4147-A177-3AD203B41FA5}">
                      <a16:colId xmlns:a16="http://schemas.microsoft.com/office/drawing/2014/main" xmlns="" val="3081767806"/>
                    </a:ext>
                  </a:extLst>
                </a:gridCol>
                <a:gridCol w="785290">
                  <a:extLst>
                    <a:ext uri="{9D8B030D-6E8A-4147-A177-3AD203B41FA5}">
                      <a16:colId xmlns:a16="http://schemas.microsoft.com/office/drawing/2014/main" xmlns="" val="827927473"/>
                    </a:ext>
                  </a:extLst>
                </a:gridCol>
                <a:gridCol w="785290">
                  <a:extLst>
                    <a:ext uri="{9D8B030D-6E8A-4147-A177-3AD203B41FA5}">
                      <a16:colId xmlns:a16="http://schemas.microsoft.com/office/drawing/2014/main" xmlns="" val="31632722"/>
                    </a:ext>
                  </a:extLst>
                </a:gridCol>
                <a:gridCol w="782981">
                  <a:extLst>
                    <a:ext uri="{9D8B030D-6E8A-4147-A177-3AD203B41FA5}">
                      <a16:colId xmlns:a16="http://schemas.microsoft.com/office/drawing/2014/main" xmlns="" val="1268597534"/>
                    </a:ext>
                  </a:extLst>
                </a:gridCol>
              </a:tblGrid>
              <a:tr h="3594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Monitoring Year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Site 3 - Salt Creek 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Site 4 - San Jacinto River 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Site 30 - Canyon Lake Spillway  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1145731"/>
                  </a:ext>
                </a:extLst>
              </a:tr>
              <a:tr h="3594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Flow (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TN (kg)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TP (kg)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Flow (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TN (kg)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TP (kg)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Flow (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Mgal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TN (kg)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TP (kg)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6585852"/>
                  </a:ext>
                </a:extLst>
              </a:tr>
              <a:tr h="359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2008-2009*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529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6,085/6,125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1,541/2,642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1,042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5,323/12,145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2,682/5,954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9463492"/>
                  </a:ext>
                </a:extLst>
              </a:tr>
              <a:tr h="359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2009-2010*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1,282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7,474/9,180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2,960/4,804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2,681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14,716/32,680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4,668/12,382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167/294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137/188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5443394"/>
                  </a:ext>
                </a:extLst>
              </a:tr>
              <a:tr h="359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2010-2011*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1,946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5,112/7,484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1,370/1,704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3,269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7,690/12,124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4,041/10,664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1,302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2,035/3,556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1,029/2,102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9476813"/>
                  </a:ext>
                </a:extLst>
              </a:tr>
              <a:tr h="359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2011-2012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1,843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2,338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542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5503224"/>
                  </a:ext>
                </a:extLst>
              </a:tr>
              <a:tr h="359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2012-2013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1,025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3,341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822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5861327"/>
                  </a:ext>
                </a:extLst>
              </a:tr>
              <a:tr h="359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2013-2014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411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4,268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1,409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484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3,252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1,178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72037"/>
                  </a:ext>
                </a:extLst>
              </a:tr>
              <a:tr h="359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2014-2015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511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4,661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1,257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570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3,932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1,041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8461672"/>
                  </a:ext>
                </a:extLst>
              </a:tr>
              <a:tr h="359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2015-2016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515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5,647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1,447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872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7,926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4,624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476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6207100"/>
                  </a:ext>
                </a:extLst>
              </a:tr>
              <a:tr h="3594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2016-2017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1,596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12,366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4,026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2,802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21,651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14,403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4,850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33,759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6,637</a:t>
                      </a:r>
                    </a:p>
                  </a:txBody>
                  <a:tcPr marL="5945" marR="5945" marT="59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1879402"/>
                  </a:ext>
                </a:extLst>
              </a:tr>
              <a:tr h="348845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*Values shown for nutrient loads are minimum/maximum</a:t>
                      </a: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NS-Not Sampled</a:t>
                      </a:r>
                    </a:p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NA-Not Available</a:t>
                      </a:r>
                    </a:p>
                  </a:txBody>
                  <a:tcPr marL="5945" marR="5945" marT="594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7141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56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33375" y="77788"/>
            <a:ext cx="7362825" cy="855662"/>
          </a:xfrm>
        </p:spPr>
        <p:txBody>
          <a:bodyPr>
            <a:normAutofit fontScale="90000"/>
          </a:bodyPr>
          <a:lstStyle/>
          <a:p>
            <a:r>
              <a:rPr lang="en-GB" sz="2667" b="1" dirty="0">
                <a:solidFill>
                  <a:schemeClr val="accent3"/>
                </a:solidFill>
              </a:rPr>
              <a:t>Lake Elsinore and Canyon Lake TMDL Water Quality Monitoring Update – 2016-17 Summary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03771973"/>
              </p:ext>
            </p:extLst>
          </p:nvPr>
        </p:nvGraphicFramePr>
        <p:xfrm>
          <a:off x="637853" y="1238250"/>
          <a:ext cx="5229548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56745762"/>
              </p:ext>
            </p:extLst>
          </p:nvPr>
        </p:nvGraphicFramePr>
        <p:xfrm>
          <a:off x="4267201" y="867188"/>
          <a:ext cx="4419599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1" y="97806"/>
            <a:ext cx="649110" cy="66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8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Station Locations – Lake Elsinore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032164"/>
            <a:ext cx="5715000" cy="44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Station Locations – Canyon Lake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501" y="1028700"/>
            <a:ext cx="5733299" cy="443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1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Total Nitrogen – Lake Elsinore 2016-2017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010400" y="0"/>
            <a:ext cx="20574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58" b="4525"/>
          <a:stretch/>
        </p:blipFill>
        <p:spPr>
          <a:xfrm>
            <a:off x="1642183" y="960809"/>
            <a:ext cx="5342817" cy="444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33375" y="77788"/>
            <a:ext cx="7362825" cy="855662"/>
          </a:xfrm>
        </p:spPr>
        <p:txBody>
          <a:bodyPr>
            <a:normAutofit fontScale="90000"/>
          </a:bodyPr>
          <a:lstStyle/>
          <a:p>
            <a:r>
              <a:rPr lang="en-GB" sz="2667" b="1" dirty="0">
                <a:solidFill>
                  <a:schemeClr val="accent3"/>
                </a:solidFill>
              </a:rPr>
              <a:t>Lake Elsinore and Canyon Lake TMDL Water Quality Monitoring Update – 2016-17 Summary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190500"/>
            <a:ext cx="1188823" cy="371888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4989042"/>
              </p:ext>
            </p:extLst>
          </p:nvPr>
        </p:nvGraphicFramePr>
        <p:xfrm>
          <a:off x="637853" y="1238250"/>
          <a:ext cx="5229548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91009535"/>
              </p:ext>
            </p:extLst>
          </p:nvPr>
        </p:nvGraphicFramePr>
        <p:xfrm>
          <a:off x="4267201" y="867188"/>
          <a:ext cx="4419599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2372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Total Nitrogen – Lake Elsinore Historic Data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010400" y="0"/>
            <a:ext cx="20574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35" b="1724"/>
          <a:stretch/>
        </p:blipFill>
        <p:spPr>
          <a:xfrm>
            <a:off x="838200" y="1028700"/>
            <a:ext cx="712046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Total Phosphorus – Lake Elsinore 2016-2017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010400" y="0"/>
            <a:ext cx="20574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41" b="3404"/>
          <a:stretch/>
        </p:blipFill>
        <p:spPr>
          <a:xfrm>
            <a:off x="1371601" y="955180"/>
            <a:ext cx="5410200" cy="45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Total Phosphorus – Lake Elsinore Historic Data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010400" y="0"/>
            <a:ext cx="20574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35" b="3365"/>
          <a:stretch/>
        </p:blipFill>
        <p:spPr>
          <a:xfrm>
            <a:off x="990599" y="1028700"/>
            <a:ext cx="6858001" cy="44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Total </a:t>
            </a:r>
            <a:r>
              <a:rPr lang="en-US" sz="2000" dirty="0" smtClean="0">
                <a:solidFill>
                  <a:srgbClr val="002060"/>
                </a:solidFill>
              </a:rPr>
              <a:t>Dissolved Solids– Lake Elsinore 2016-2017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010400" y="0"/>
            <a:ext cx="20574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1" y="968649"/>
            <a:ext cx="4952999" cy="43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Total </a:t>
            </a:r>
            <a:r>
              <a:rPr lang="en-US" sz="2000" dirty="0" smtClean="0">
                <a:solidFill>
                  <a:srgbClr val="002060"/>
                </a:solidFill>
              </a:rPr>
              <a:t>Dissolved Solids</a:t>
            </a:r>
            <a:r>
              <a:rPr lang="en-US" sz="2000" dirty="0">
                <a:solidFill>
                  <a:srgbClr val="002060"/>
                </a:solidFill>
              </a:rPr>
              <a:t>– Lake Elsinore Historic Data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010400" y="0"/>
            <a:ext cx="20574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537" y="1048589"/>
            <a:ext cx="6898927" cy="439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Total Nitrogen – Canyon Lake 2016-2017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010400" y="0"/>
            <a:ext cx="20574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34" b="4609"/>
          <a:stretch/>
        </p:blipFill>
        <p:spPr>
          <a:xfrm>
            <a:off x="1447801" y="979927"/>
            <a:ext cx="5562600" cy="449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Total Nitrogen – Canyon Lake Historic Data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010400" y="0"/>
            <a:ext cx="20574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58" y="945569"/>
            <a:ext cx="7064242" cy="45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Total Phosphorus – Canyon Lake 2016-2017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010400" y="0"/>
            <a:ext cx="20574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480" b="4693"/>
          <a:stretch/>
        </p:blipFill>
        <p:spPr>
          <a:xfrm>
            <a:off x="838200" y="1001633"/>
            <a:ext cx="7492095" cy="443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Total Phosphorus – Canyon Lake Historic Data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010400" y="0"/>
            <a:ext cx="20574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02" y="1021004"/>
            <a:ext cx="6979195" cy="427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6529718" cy="75538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Satellite Imagery – Chlorophyll July 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112609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Lake Elsinore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11165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Canyon Lake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8248" y="4905989"/>
            <a:ext cx="3496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**Data gaps in eastern arm due to high cirrus clouds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71" y="1562100"/>
            <a:ext cx="4347629" cy="3359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061" y="1562100"/>
            <a:ext cx="4335339" cy="335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76300" y="473075"/>
            <a:ext cx="7391400" cy="93662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Summary of 2016-2017 Watershed Monitoring and Nutrient Loads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7175" y="190500"/>
            <a:ext cx="1190625" cy="37181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F0807B1-F578-4519-B8CF-722EC569F81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39513793"/>
              </p:ext>
            </p:extLst>
          </p:nvPr>
        </p:nvGraphicFramePr>
        <p:xfrm>
          <a:off x="544948" y="1548789"/>
          <a:ext cx="7863604" cy="3213711"/>
        </p:xfrm>
        <a:graphic>
          <a:graphicData uri="http://schemas.openxmlformats.org/drawingml/2006/table">
            <a:tbl>
              <a:tblPr firstRow="1" firstCol="1" bandRow="1"/>
              <a:tblGrid>
                <a:gridCol w="2542604">
                  <a:extLst>
                    <a:ext uri="{9D8B030D-6E8A-4147-A177-3AD203B41FA5}">
                      <a16:colId xmlns:a16="http://schemas.microsoft.com/office/drawing/2014/main" xmlns="" val="3947016150"/>
                    </a:ext>
                  </a:extLst>
                </a:gridCol>
                <a:gridCol w="856704">
                  <a:extLst>
                    <a:ext uri="{9D8B030D-6E8A-4147-A177-3AD203B41FA5}">
                      <a16:colId xmlns:a16="http://schemas.microsoft.com/office/drawing/2014/main" xmlns="" val="2380249498"/>
                    </a:ext>
                  </a:extLst>
                </a:gridCol>
                <a:gridCol w="1116074">
                  <a:extLst>
                    <a:ext uri="{9D8B030D-6E8A-4147-A177-3AD203B41FA5}">
                      <a16:colId xmlns:a16="http://schemas.microsoft.com/office/drawing/2014/main" xmlns="" val="253058073"/>
                    </a:ext>
                  </a:extLst>
                </a:gridCol>
                <a:gridCol w="1116074">
                  <a:extLst>
                    <a:ext uri="{9D8B030D-6E8A-4147-A177-3AD203B41FA5}">
                      <a16:colId xmlns:a16="http://schemas.microsoft.com/office/drawing/2014/main" xmlns="" val="1292422591"/>
                    </a:ext>
                  </a:extLst>
                </a:gridCol>
                <a:gridCol w="1116074">
                  <a:extLst>
                    <a:ext uri="{9D8B030D-6E8A-4147-A177-3AD203B41FA5}">
                      <a16:colId xmlns:a16="http://schemas.microsoft.com/office/drawing/2014/main" xmlns="" val="3969272795"/>
                    </a:ext>
                  </a:extLst>
                </a:gridCol>
                <a:gridCol w="1116074">
                  <a:extLst>
                    <a:ext uri="{9D8B030D-6E8A-4147-A177-3AD203B41FA5}">
                      <a16:colId xmlns:a16="http://schemas.microsoft.com/office/drawing/2014/main" xmlns="" val="3836196143"/>
                    </a:ext>
                  </a:extLst>
                </a:gridCol>
              </a:tblGrid>
              <a:tr h="48999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and Location Description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Flow 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Mgal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Event Mean Storm Concentration (mg/L)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 Annual Load (kg)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0364781"/>
                  </a:ext>
                </a:extLst>
              </a:tr>
              <a:tr h="5130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Nitrogen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Phosphorus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Nitrogen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Phosphorus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2058455"/>
                  </a:ext>
                </a:extLst>
              </a:tr>
              <a:tr h="4324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Site 3 - Salt Creek at Murrieta Road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1,596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12,366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4,026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6292803"/>
                  </a:ext>
                </a:extLst>
              </a:tr>
              <a:tr h="4324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Site 4 - San Jacinto River at Goetz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2,802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21,651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14,403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6648392"/>
                  </a:ext>
                </a:extLst>
              </a:tr>
              <a:tr h="4586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Site 6 - San Jacinto River at Ramona Expressway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0024005"/>
                  </a:ext>
                </a:extLst>
              </a:tr>
              <a:tr h="4324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Site 30 - Canyon Lake Spillway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4,850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33,759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6,637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2675573"/>
                  </a:ext>
                </a:extLst>
              </a:tr>
              <a:tr h="4546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Site 1 - San Jacinto River at Cranston Guard Station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6,194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 Measured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 Measured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 Measured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 Measured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1133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12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6529718" cy="75538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Satellite Imagery – Chlorophyll August 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112609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Lake Elsinore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11165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Canyon Lake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366" y="4906521"/>
            <a:ext cx="3496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**Data gaps due to large floating cyanobacterial slicks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59" y="1520142"/>
            <a:ext cx="4260029" cy="3291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19084"/>
            <a:ext cx="4297680" cy="33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0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6529718" cy="75538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Satellite Imagery – Chlorophyll September 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112609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Lake Elsinore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11165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Canyon Lake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626" y="5001281"/>
            <a:ext cx="3496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**Data gaps due to large floating cyanobacterial slicks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39465"/>
            <a:ext cx="4260029" cy="3291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39466"/>
            <a:ext cx="4297680" cy="33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6529718" cy="75538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Satellite Imagery – Chlorophyll October 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112609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Lake Elsinore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11165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Canyon Lake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7649" y="4971875"/>
            <a:ext cx="3496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**Data gaps in eastern arm due to high cirrus clouds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36730"/>
            <a:ext cx="4297680" cy="3320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851" y="1536731"/>
            <a:ext cx="4297680" cy="33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6529718" cy="75538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Satellite Imagery – Chlorophyll December 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112609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Lake Elsinore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11165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Canyon Lake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366" y="4956205"/>
            <a:ext cx="3496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**Data gaps due to large floating cyanobacterial slicks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51" y="1536730"/>
            <a:ext cx="4260029" cy="3291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36729"/>
            <a:ext cx="4297680" cy="33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6529718" cy="75538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Satellite Imagery – Chlorophyll February 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112609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Lake Elsinore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11165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Canyon Lake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184" y="1495425"/>
            <a:ext cx="4295216" cy="33190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9" y="1485900"/>
            <a:ext cx="4307541" cy="33285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52821" y="4823980"/>
            <a:ext cx="3496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**High chlorophyll-a readings in Canyon Lake due to turbidity interference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860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6999286" cy="75538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Satellite Imagery – </a:t>
            </a:r>
            <a:r>
              <a:rPr lang="en-US" dirty="0" smtClean="0">
                <a:solidFill>
                  <a:srgbClr val="002060"/>
                </a:solidFill>
              </a:rPr>
              <a:t>Turbidity after January Storms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11165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Canyon Lake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63"/>
          <a:stretch/>
        </p:blipFill>
        <p:spPr>
          <a:xfrm>
            <a:off x="491174" y="952500"/>
            <a:ext cx="3581400" cy="2214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94" y="2781300"/>
            <a:ext cx="3581400" cy="2686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1485900"/>
            <a:ext cx="47333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6529718" cy="75538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Satellite Imagery – Chlorophyll April 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112609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Lake Elsinore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11165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Canyon Lake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495426"/>
            <a:ext cx="4295215" cy="33190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320" y="1498600"/>
            <a:ext cx="4291108" cy="331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6529718" cy="755386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Satellite Imagery – Chlorophyll June 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1126093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Lake Elsinore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11165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Canyon Lake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71" y="1485900"/>
            <a:ext cx="4307543" cy="33285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984" y="1495425"/>
            <a:ext cx="4295216" cy="33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62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Lake Elsinore Chlorophyll – 2016-2017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8001000" y="0"/>
            <a:ext cx="10668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02" b="4035"/>
          <a:stretch/>
        </p:blipFill>
        <p:spPr>
          <a:xfrm>
            <a:off x="1371600" y="1028700"/>
            <a:ext cx="5562600" cy="44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16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Lake Elsinore Chlorophyll – Integrated Historic Data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8001000" y="0"/>
            <a:ext cx="10668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960809"/>
            <a:ext cx="6858000" cy="442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17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66875" y="373063"/>
            <a:ext cx="5810250" cy="52863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Summary of 2016-2017 Monthly Flow</a:t>
            </a:r>
            <a:endParaRPr lang="en-US" sz="2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286A1570-739C-4657-8AE5-42A064017033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76755006"/>
              </p:ext>
            </p:extLst>
          </p:nvPr>
        </p:nvGraphicFramePr>
        <p:xfrm>
          <a:off x="704846" y="1104900"/>
          <a:ext cx="7410453" cy="4085410"/>
        </p:xfrm>
        <a:graphic>
          <a:graphicData uri="http://schemas.openxmlformats.org/drawingml/2006/table">
            <a:tbl>
              <a:tblPr firstRow="1" firstCol="1" bandRow="1"/>
              <a:tblGrid>
                <a:gridCol w="1859323">
                  <a:extLst>
                    <a:ext uri="{9D8B030D-6E8A-4147-A177-3AD203B41FA5}">
                      <a16:colId xmlns:a16="http://schemas.microsoft.com/office/drawing/2014/main" xmlns="" val="3905349880"/>
                    </a:ext>
                  </a:extLst>
                </a:gridCol>
                <a:gridCol w="1041987">
                  <a:extLst>
                    <a:ext uri="{9D8B030D-6E8A-4147-A177-3AD203B41FA5}">
                      <a16:colId xmlns:a16="http://schemas.microsoft.com/office/drawing/2014/main" xmlns="" val="1128079131"/>
                    </a:ext>
                  </a:extLst>
                </a:gridCol>
                <a:gridCol w="1104092">
                  <a:extLst>
                    <a:ext uri="{9D8B030D-6E8A-4147-A177-3AD203B41FA5}">
                      <a16:colId xmlns:a16="http://schemas.microsoft.com/office/drawing/2014/main" xmlns="" val="1126178894"/>
                    </a:ext>
                  </a:extLst>
                </a:gridCol>
                <a:gridCol w="1196867">
                  <a:extLst>
                    <a:ext uri="{9D8B030D-6E8A-4147-A177-3AD203B41FA5}">
                      <a16:colId xmlns:a16="http://schemas.microsoft.com/office/drawing/2014/main" xmlns="" val="2213005218"/>
                    </a:ext>
                  </a:extLst>
                </a:gridCol>
                <a:gridCol w="1104092">
                  <a:extLst>
                    <a:ext uri="{9D8B030D-6E8A-4147-A177-3AD203B41FA5}">
                      <a16:colId xmlns:a16="http://schemas.microsoft.com/office/drawing/2014/main" xmlns="" val="505279889"/>
                    </a:ext>
                  </a:extLst>
                </a:gridCol>
                <a:gridCol w="1104092">
                  <a:extLst>
                    <a:ext uri="{9D8B030D-6E8A-4147-A177-3AD203B41FA5}">
                      <a16:colId xmlns:a16="http://schemas.microsoft.com/office/drawing/2014/main" xmlns="" val="2443093476"/>
                    </a:ext>
                  </a:extLst>
                </a:gridCol>
              </a:tblGrid>
              <a:tr h="906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Mean Monthly Flow (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cfs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Site 3 - Salt Creek</a:t>
                      </a:r>
                    </a:p>
                  </a:txBody>
                  <a:tcPr marL="27623" marR="27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Site 4 - San Jacinto River</a:t>
                      </a:r>
                    </a:p>
                  </a:txBody>
                  <a:tcPr marL="27623" marR="27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Site 6 - San Jacinto River at Ramona Expressway</a:t>
                      </a:r>
                    </a:p>
                  </a:txBody>
                  <a:tcPr marL="27623" marR="27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Site 30 - Canyon Lake Spillway</a:t>
                      </a:r>
                    </a:p>
                  </a:txBody>
                  <a:tcPr marL="27623" marR="27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Site 1 - San Jacinto River at Cranston Guard Station</a:t>
                      </a:r>
                    </a:p>
                  </a:txBody>
                  <a:tcPr marL="27623" marR="276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1123441"/>
                  </a:ext>
                </a:extLst>
              </a:tr>
              <a:tr h="245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July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3.10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5668983"/>
                  </a:ext>
                </a:extLst>
              </a:tr>
              <a:tr h="245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August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3339051"/>
                  </a:ext>
                </a:extLst>
              </a:tr>
              <a:tr h="245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September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2568108"/>
                  </a:ext>
                </a:extLst>
              </a:tr>
              <a:tr h="245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October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9532232"/>
                  </a:ext>
                </a:extLst>
              </a:tr>
              <a:tr h="245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November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3.67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1561511"/>
                  </a:ext>
                </a:extLst>
              </a:tr>
              <a:tr h="245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December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23.51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32.95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25.80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14.41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0158509"/>
                  </a:ext>
                </a:extLst>
              </a:tr>
              <a:tr h="245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January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43.55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90.61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176.06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72.75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8245745"/>
                  </a:ext>
                </a:extLst>
              </a:tr>
              <a:tr h="245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February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9.01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14.48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25.04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125.53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4761320"/>
                  </a:ext>
                </a:extLst>
              </a:tr>
              <a:tr h="245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March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6.39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86.86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4202588"/>
                  </a:ext>
                </a:extLst>
              </a:tr>
              <a:tr h="245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April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15.60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2844807"/>
                  </a:ext>
                </a:extLst>
              </a:tr>
              <a:tr h="245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5.71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8776000"/>
                  </a:ext>
                </a:extLst>
              </a:tr>
              <a:tr h="245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June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7581528"/>
                  </a:ext>
                </a:extLst>
              </a:tr>
              <a:tr h="2317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Mean Annual Flow (cfs)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6.98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12.26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20.56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27.77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623" marR="276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720465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4D9D45-BC51-44A7-83D3-56E9A17802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975" y="190500"/>
            <a:ext cx="1190625" cy="37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Canyon Lake Chlorophyll </a:t>
            </a:r>
            <a:r>
              <a:rPr lang="en-US" sz="2000" dirty="0" smtClean="0">
                <a:solidFill>
                  <a:srgbClr val="002060"/>
                </a:solidFill>
              </a:rPr>
              <a:t>– 2016-2017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001000" y="0"/>
            <a:ext cx="10668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06" b="3447"/>
          <a:stretch/>
        </p:blipFill>
        <p:spPr>
          <a:xfrm>
            <a:off x="680086" y="1019911"/>
            <a:ext cx="823386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281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Canyon Lake Chlorophyll – Integrated Historic Data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8001000" y="0"/>
            <a:ext cx="10668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976049"/>
            <a:ext cx="7010400" cy="442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98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33375" y="77788"/>
            <a:ext cx="7362825" cy="855662"/>
          </a:xfrm>
        </p:spPr>
        <p:txBody>
          <a:bodyPr>
            <a:normAutofit fontScale="90000"/>
          </a:bodyPr>
          <a:lstStyle/>
          <a:p>
            <a:r>
              <a:rPr lang="en-GB" sz="2667" b="1" dirty="0">
                <a:solidFill>
                  <a:schemeClr val="accent3"/>
                </a:solidFill>
              </a:rPr>
              <a:t>Lake Elsinore and Canyon Lake TMDL Water Quality Monitoring Update – 2016-17 Summary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06699313"/>
              </p:ext>
            </p:extLst>
          </p:nvPr>
        </p:nvGraphicFramePr>
        <p:xfrm>
          <a:off x="637853" y="1238250"/>
          <a:ext cx="5229548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68879332"/>
              </p:ext>
            </p:extLst>
          </p:nvPr>
        </p:nvGraphicFramePr>
        <p:xfrm>
          <a:off x="4267201" y="867188"/>
          <a:ext cx="4419599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1" y="97806"/>
            <a:ext cx="649110" cy="66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9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Lake Elsinore Dissolved Oxygen – LE02 Water Column Mean vs. 1m from Bottom 2016-2017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848600" y="0"/>
            <a:ext cx="12192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44" b="3375"/>
          <a:stretch/>
        </p:blipFill>
        <p:spPr>
          <a:xfrm>
            <a:off x="1524000" y="1028699"/>
            <a:ext cx="5410200" cy="443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639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Lake Elsinore Dissolved Oxygen – LE02 Water Column Mean Historic Data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848600" y="0"/>
            <a:ext cx="12192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777" y="1015233"/>
            <a:ext cx="6776447" cy="443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069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Lake Elsinore Dissolved Oxygen – LE02 1m from Bottom Historic Data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848600" y="0"/>
            <a:ext cx="12192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504" y="1019993"/>
            <a:ext cx="6774993" cy="442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007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Canyon Lake Dissolved Oxygen –  Main Basin Epilimnion vs. Hypolimnion 2016-2017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848600" y="0"/>
            <a:ext cx="12192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5569" y="4838700"/>
            <a:ext cx="3708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 stratification in December-February</a:t>
            </a:r>
          </a:p>
          <a:p>
            <a:pPr algn="ctr"/>
            <a:r>
              <a:rPr lang="en-US" sz="1600" dirty="0"/>
              <a:t>Not sampled in </a:t>
            </a:r>
            <a:r>
              <a:rPr lang="en-US" sz="1600" dirty="0" smtClean="0"/>
              <a:t>July 2016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4303" y="1016500"/>
            <a:ext cx="4215393" cy="382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2171700"/>
            <a:ext cx="1618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Mean of Sites CL07 &amp; CL08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855547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300" y="952500"/>
            <a:ext cx="4343400" cy="4028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Canyon Lake Dissolved Oxygen – East Basin Epilimnion vs. Hypolimnion 2016-2017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848600" y="0"/>
            <a:ext cx="12192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9282" y="4914900"/>
            <a:ext cx="4599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No stratification in Sept (CL10) &amp; </a:t>
            </a:r>
            <a:r>
              <a:rPr lang="en-US" sz="1600" dirty="0" smtClean="0"/>
              <a:t>Dec/Feb </a:t>
            </a:r>
            <a:r>
              <a:rPr lang="en-US" sz="1600" dirty="0"/>
              <a:t>(both)</a:t>
            </a:r>
          </a:p>
          <a:p>
            <a:pPr algn="ctr"/>
            <a:r>
              <a:rPr lang="en-US" sz="1600" dirty="0"/>
              <a:t>Not sampled in </a:t>
            </a:r>
            <a:r>
              <a:rPr lang="en-US" sz="1600" dirty="0" smtClean="0"/>
              <a:t>July 2016</a:t>
            </a:r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2348925"/>
            <a:ext cx="1618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Mean of Sites CL09 &amp; CL10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271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Dissolved Oxygen – Diurnal Variability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333500"/>
            <a:ext cx="869497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Lake Elsinore Dissolved Oxygen – Morning vs. Afternoon TMDL </a:t>
            </a:r>
            <a:r>
              <a:rPr lang="en-US" sz="2000" dirty="0" smtClean="0">
                <a:solidFill>
                  <a:srgbClr val="002060"/>
                </a:solidFill>
              </a:rPr>
              <a:t>Compliance July 2015 to June 2017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848600" y="0"/>
            <a:ext cx="12192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077187"/>
              </p:ext>
            </p:extLst>
          </p:nvPr>
        </p:nvGraphicFramePr>
        <p:xfrm>
          <a:off x="571499" y="1104900"/>
          <a:ext cx="7962901" cy="419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3337">
                  <a:extLst>
                    <a:ext uri="{9D8B030D-6E8A-4147-A177-3AD203B41FA5}">
                      <a16:colId xmlns:a16="http://schemas.microsoft.com/office/drawing/2014/main" xmlns="" val="4070732850"/>
                    </a:ext>
                  </a:extLst>
                </a:gridCol>
                <a:gridCol w="1523337">
                  <a:extLst>
                    <a:ext uri="{9D8B030D-6E8A-4147-A177-3AD203B41FA5}">
                      <a16:colId xmlns:a16="http://schemas.microsoft.com/office/drawing/2014/main" xmlns="" val="1599679900"/>
                    </a:ext>
                  </a:extLst>
                </a:gridCol>
                <a:gridCol w="1357155">
                  <a:extLst>
                    <a:ext uri="{9D8B030D-6E8A-4147-A177-3AD203B41FA5}">
                      <a16:colId xmlns:a16="http://schemas.microsoft.com/office/drawing/2014/main" xmlns="" val="309877486"/>
                    </a:ext>
                  </a:extLst>
                </a:gridCol>
                <a:gridCol w="1121730">
                  <a:extLst>
                    <a:ext uri="{9D8B030D-6E8A-4147-A177-3AD203B41FA5}">
                      <a16:colId xmlns:a16="http://schemas.microsoft.com/office/drawing/2014/main" xmlns="" val="2700158022"/>
                    </a:ext>
                  </a:extLst>
                </a:gridCol>
                <a:gridCol w="1218671">
                  <a:extLst>
                    <a:ext uri="{9D8B030D-6E8A-4147-A177-3AD203B41FA5}">
                      <a16:colId xmlns:a16="http://schemas.microsoft.com/office/drawing/2014/main" xmlns="" val="1673650132"/>
                    </a:ext>
                  </a:extLst>
                </a:gridCol>
                <a:gridCol w="1218671">
                  <a:extLst>
                    <a:ext uri="{9D8B030D-6E8A-4147-A177-3AD203B41FA5}">
                      <a16:colId xmlns:a16="http://schemas.microsoft.com/office/drawing/2014/main" xmlns="" val="4256396612"/>
                    </a:ext>
                  </a:extLst>
                </a:gridCol>
              </a:tblGrid>
              <a:tr h="657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TMDL DO Target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Time of Measurement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# of Events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 indent="-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# Events in Compliance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Percent of Events in Compliance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8883118"/>
                  </a:ext>
                </a:extLst>
              </a:tr>
              <a:tr h="294901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LE01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2015 </a:t>
                      </a:r>
                      <a:r>
                        <a:rPr lang="en-US" sz="1100" dirty="0" smtClean="0">
                          <a:effectLst/>
                        </a:rPr>
                        <a:t>Water Column Mean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Morning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" marR="0" indent="-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4132436767"/>
                  </a:ext>
                </a:extLst>
              </a:tr>
              <a:tr h="2949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Afternoon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 indent="-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3972829"/>
                  </a:ext>
                </a:extLst>
              </a:tr>
              <a:tr h="2949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2020 1m from Bottom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Morning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" marR="0" indent="-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475524029"/>
                  </a:ext>
                </a:extLst>
              </a:tr>
              <a:tr h="2949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Afternoon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 indent="-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2208968"/>
                  </a:ext>
                </a:extLst>
              </a:tr>
              <a:tr h="294901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LE02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2015 Water Column Mean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Morning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" marR="0" indent="-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488269702"/>
                  </a:ext>
                </a:extLst>
              </a:tr>
              <a:tr h="2949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Afternoon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 indent="-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7001215"/>
                  </a:ext>
                </a:extLst>
              </a:tr>
              <a:tr h="2949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2020 1m from Bottom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Morning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" marR="0" indent="-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473983804"/>
                  </a:ext>
                </a:extLst>
              </a:tr>
              <a:tr h="2949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Afternoon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 indent="-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38%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2366429"/>
                  </a:ext>
                </a:extLst>
              </a:tr>
              <a:tr h="294901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LE03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2015 Water Column Mean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Morning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" marR="0" indent="-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767798484"/>
                  </a:ext>
                </a:extLst>
              </a:tr>
              <a:tr h="2949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Afternoon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 indent="-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2527606"/>
                  </a:ext>
                </a:extLst>
              </a:tr>
              <a:tr h="2949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2020 1m from Bottom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Morning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" marR="0" indent="-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885384172"/>
                  </a:ext>
                </a:extLst>
              </a:tr>
              <a:tr h="2949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Afternoon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0" indent="-4572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2726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44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66875" y="357188"/>
            <a:ext cx="5810250" cy="52863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Summary of 2016-2017 Rainfall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F7517E-BC1C-42CF-8FEE-44B72A45F8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975" y="199688"/>
            <a:ext cx="1190625" cy="37181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0F3588E-C0BE-4829-863D-E04219E0B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109360"/>
              </p:ext>
            </p:extLst>
          </p:nvPr>
        </p:nvGraphicFramePr>
        <p:xfrm>
          <a:off x="898682" y="1257300"/>
          <a:ext cx="7079932" cy="3651270"/>
        </p:xfrm>
        <a:graphic>
          <a:graphicData uri="http://schemas.openxmlformats.org/drawingml/2006/table">
            <a:tbl>
              <a:tblPr/>
              <a:tblGrid>
                <a:gridCol w="1858358">
                  <a:extLst>
                    <a:ext uri="{9D8B030D-6E8A-4147-A177-3AD203B41FA5}">
                      <a16:colId xmlns:a16="http://schemas.microsoft.com/office/drawing/2014/main" xmlns="" val="1161600080"/>
                    </a:ext>
                  </a:extLst>
                </a:gridCol>
                <a:gridCol w="1015076">
                  <a:extLst>
                    <a:ext uri="{9D8B030D-6E8A-4147-A177-3AD203B41FA5}">
                      <a16:colId xmlns:a16="http://schemas.microsoft.com/office/drawing/2014/main" xmlns="" val="3386464942"/>
                    </a:ext>
                  </a:extLst>
                </a:gridCol>
                <a:gridCol w="1157963">
                  <a:extLst>
                    <a:ext uri="{9D8B030D-6E8A-4147-A177-3AD203B41FA5}">
                      <a16:colId xmlns:a16="http://schemas.microsoft.com/office/drawing/2014/main" xmlns="" val="2094937015"/>
                    </a:ext>
                  </a:extLst>
                </a:gridCol>
                <a:gridCol w="896142">
                  <a:extLst>
                    <a:ext uri="{9D8B030D-6E8A-4147-A177-3AD203B41FA5}">
                      <a16:colId xmlns:a16="http://schemas.microsoft.com/office/drawing/2014/main" xmlns="" val="1510707921"/>
                    </a:ext>
                  </a:extLst>
                </a:gridCol>
                <a:gridCol w="1082804">
                  <a:extLst>
                    <a:ext uri="{9D8B030D-6E8A-4147-A177-3AD203B41FA5}">
                      <a16:colId xmlns:a16="http://schemas.microsoft.com/office/drawing/2014/main" xmlns="" val="3780012718"/>
                    </a:ext>
                  </a:extLst>
                </a:gridCol>
                <a:gridCol w="1069589">
                  <a:extLst>
                    <a:ext uri="{9D8B030D-6E8A-4147-A177-3AD203B41FA5}">
                      <a16:colId xmlns:a16="http://schemas.microsoft.com/office/drawing/2014/main" xmlns="" val="3583656453"/>
                    </a:ext>
                  </a:extLst>
                </a:gridCol>
              </a:tblGrid>
              <a:tr h="588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Monthly Rainfall (inches)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Lake Elsinore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Perris CDF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Pigeon Pass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Hemet / San Jacinto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Winchester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7945261"/>
                  </a:ext>
                </a:extLst>
              </a:tr>
              <a:tr h="220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Jul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7530645"/>
                  </a:ext>
                </a:extLst>
              </a:tr>
              <a:tr h="220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Aug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5994392"/>
                  </a:ext>
                </a:extLst>
              </a:tr>
              <a:tr h="220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Sep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0.08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0.08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0.16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0.12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48455867"/>
                  </a:ext>
                </a:extLst>
              </a:tr>
              <a:tr h="220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0.24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0.35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0.78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0.34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0.28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0602765"/>
                  </a:ext>
                </a:extLst>
              </a:tr>
              <a:tr h="220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Nov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0.98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1.35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1.09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1.03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6074702"/>
                  </a:ext>
                </a:extLst>
              </a:tr>
              <a:tr h="220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Dec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3.60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3.21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3.94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3.20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3.17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2695739"/>
                  </a:ext>
                </a:extLst>
              </a:tr>
              <a:tr h="220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6.68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6.04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6.78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6.23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4.86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0631202"/>
                  </a:ext>
                </a:extLst>
              </a:tr>
              <a:tr h="220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Feb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3.02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2.06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2.61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2.86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2.31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4559570"/>
                  </a:ext>
                </a:extLst>
              </a:tr>
              <a:tr h="220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0.03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0.16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0.21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0754307"/>
                  </a:ext>
                </a:extLst>
              </a:tr>
              <a:tr h="220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499733"/>
                  </a:ext>
                </a:extLst>
              </a:tr>
              <a:tr h="220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0.27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0.06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0.26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0.25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0.08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609290"/>
                  </a:ext>
                </a:extLst>
              </a:tr>
              <a:tr h="2200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Jun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0.02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4586732"/>
                  </a:ext>
                </a:extLst>
              </a:tr>
              <a:tr h="4218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 Rainfall (Inches)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14.92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12.72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15.90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14.34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11.93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0881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6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Lake Elsinore Dissolved Oxygen – Morning vs. Afternoon TMDL Compliance by Season July 2015 to June 2017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848600" y="0"/>
            <a:ext cx="12192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4" t="3896" r="2785" b="3746"/>
          <a:stretch/>
        </p:blipFill>
        <p:spPr>
          <a:xfrm>
            <a:off x="1567656" y="960809"/>
            <a:ext cx="5442743" cy="45458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3543300"/>
            <a:ext cx="42672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Plotting mean difference in Morning vs. Afternoon DO values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* </a:t>
            </a:r>
            <a:r>
              <a:rPr lang="en-US" sz="1200" b="1" dirty="0" smtClean="0"/>
              <a:t>= Statistically Significant Morning vs. Afternoon</a:t>
            </a:r>
            <a:endParaRPr lang="en-US" sz="1200" b="1" dirty="0"/>
          </a:p>
          <a:p>
            <a:endParaRPr lang="en-US" sz="1200" b="1" dirty="0"/>
          </a:p>
          <a:p>
            <a:r>
              <a:rPr lang="en-US" sz="1200" b="1" dirty="0" smtClean="0"/>
              <a:t>Note</a:t>
            </a:r>
            <a:r>
              <a:rPr lang="en-US" sz="1200" b="1" dirty="0"/>
              <a:t>: Positive values represent periods when DO increased from morning to afternoon, negative values indicate a decrease in DO from morning to afternoon</a:t>
            </a:r>
          </a:p>
        </p:txBody>
      </p:sp>
    </p:spTree>
    <p:extLst>
      <p:ext uri="{BB962C8B-B14F-4D97-AF65-F5344CB8AC3E}">
        <p14:creationId xmlns:p14="http://schemas.microsoft.com/office/powerpoint/2010/main" val="20263407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Canyon Lake Dissolved Oxygen – Morning vs. Afternoon TMDL Compliance July 2015 to June 2017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848600" y="0"/>
            <a:ext cx="12192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211342"/>
              </p:ext>
            </p:extLst>
          </p:nvPr>
        </p:nvGraphicFramePr>
        <p:xfrm>
          <a:off x="493714" y="1028700"/>
          <a:ext cx="7964486" cy="4037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1697">
                  <a:extLst>
                    <a:ext uri="{9D8B030D-6E8A-4147-A177-3AD203B41FA5}">
                      <a16:colId xmlns:a16="http://schemas.microsoft.com/office/drawing/2014/main" xmlns="" val="4579216"/>
                    </a:ext>
                  </a:extLst>
                </a:gridCol>
                <a:gridCol w="1441697">
                  <a:extLst>
                    <a:ext uri="{9D8B030D-6E8A-4147-A177-3AD203B41FA5}">
                      <a16:colId xmlns:a16="http://schemas.microsoft.com/office/drawing/2014/main" xmlns="" val="3682787949"/>
                    </a:ext>
                  </a:extLst>
                </a:gridCol>
                <a:gridCol w="1108997">
                  <a:extLst>
                    <a:ext uri="{9D8B030D-6E8A-4147-A177-3AD203B41FA5}">
                      <a16:colId xmlns:a16="http://schemas.microsoft.com/office/drawing/2014/main" xmlns="" val="3132738289"/>
                    </a:ext>
                  </a:extLst>
                </a:gridCol>
                <a:gridCol w="1108997">
                  <a:extLst>
                    <a:ext uri="{9D8B030D-6E8A-4147-A177-3AD203B41FA5}">
                      <a16:colId xmlns:a16="http://schemas.microsoft.com/office/drawing/2014/main" xmlns="" val="3304269111"/>
                    </a:ext>
                  </a:extLst>
                </a:gridCol>
                <a:gridCol w="1431549">
                  <a:extLst>
                    <a:ext uri="{9D8B030D-6E8A-4147-A177-3AD203B41FA5}">
                      <a16:colId xmlns:a16="http://schemas.microsoft.com/office/drawing/2014/main" xmlns="" val="2161905546"/>
                    </a:ext>
                  </a:extLst>
                </a:gridCol>
                <a:gridCol w="1431549">
                  <a:extLst>
                    <a:ext uri="{9D8B030D-6E8A-4147-A177-3AD203B41FA5}">
                      <a16:colId xmlns:a16="http://schemas.microsoft.com/office/drawing/2014/main" xmlns="" val="2388740111"/>
                    </a:ext>
                  </a:extLst>
                </a:gridCol>
              </a:tblGrid>
              <a:tr h="597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TMDL DO Target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Time of Measurement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# of Events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# Events in Compliance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Percent of Events in Compliance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3115201"/>
                  </a:ext>
                </a:extLst>
              </a:tr>
              <a:tr h="215041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CL07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2015 Epilimnion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Morning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420078603"/>
                  </a:ext>
                </a:extLst>
              </a:tr>
              <a:tr h="2150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Afternoon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3964387"/>
                  </a:ext>
                </a:extLst>
              </a:tr>
              <a:tr h="2150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2020 Hypolimnion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Morning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4181388602"/>
                  </a:ext>
                </a:extLst>
              </a:tr>
              <a:tr h="2150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Afternoon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453788"/>
                  </a:ext>
                </a:extLst>
              </a:tr>
              <a:tr h="215041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CL08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2015 Epilimnion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Morning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01820943"/>
                  </a:ext>
                </a:extLst>
              </a:tr>
              <a:tr h="2150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Afternoon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4570394"/>
                  </a:ext>
                </a:extLst>
              </a:tr>
              <a:tr h="2150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2020 Hypolimnion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Morning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22941096"/>
                  </a:ext>
                </a:extLst>
              </a:tr>
              <a:tr h="2150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Afternoon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4647625"/>
                  </a:ext>
                </a:extLst>
              </a:tr>
              <a:tr h="215041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CL09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2015 Epilimnion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Morning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123585532"/>
                  </a:ext>
                </a:extLst>
              </a:tr>
              <a:tr h="2150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Afternoon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2023484"/>
                  </a:ext>
                </a:extLst>
              </a:tr>
              <a:tr h="2150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2020 Hypolimnion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Morning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782731737"/>
                  </a:ext>
                </a:extLst>
              </a:tr>
              <a:tr h="2150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Afternoon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9204876"/>
                  </a:ext>
                </a:extLst>
              </a:tr>
              <a:tr h="215041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2015 Epilimnion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Morning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582650517"/>
                  </a:ext>
                </a:extLst>
              </a:tr>
              <a:tr h="2150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Afternoon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1285152"/>
                  </a:ext>
                </a:extLst>
              </a:tr>
              <a:tr h="2150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2020 Hypolimnion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Morning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752589411"/>
                  </a:ext>
                </a:extLst>
              </a:tr>
              <a:tr h="2150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Afternoon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15235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4854" y="5066672"/>
            <a:ext cx="7923346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Only events shown are those when thermal stratification was present at the time of monitoring.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measurements were taken in the afternoon for 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 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 or September 2016 events.</a:t>
            </a: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6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Canyon Lake Dissolved Oxygen – Morning vs. Afternoon TMDL Compliance by Season July 2015 to June 2017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7848600" y="0"/>
            <a:ext cx="12192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5" t="3821" r="3125" b="4988"/>
          <a:stretch/>
        </p:blipFill>
        <p:spPr>
          <a:xfrm>
            <a:off x="228600" y="987943"/>
            <a:ext cx="4914900" cy="44885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18100" y="1790700"/>
            <a:ext cx="40259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Plotting </a:t>
            </a:r>
            <a:r>
              <a:rPr lang="en-US" sz="1200" b="1" dirty="0" smtClean="0"/>
              <a:t>mean difference </a:t>
            </a:r>
            <a:r>
              <a:rPr lang="en-US" sz="1200" b="1" dirty="0"/>
              <a:t>in Morning vs. Afternoon DO values</a:t>
            </a:r>
          </a:p>
          <a:p>
            <a:endParaRPr lang="en-US" sz="1200" b="1" dirty="0" smtClean="0"/>
          </a:p>
          <a:p>
            <a:r>
              <a:rPr lang="en-US" sz="1200" b="1" dirty="0" smtClean="0"/>
              <a:t>* </a:t>
            </a:r>
            <a:r>
              <a:rPr lang="en-US" sz="1200" b="1" dirty="0" smtClean="0"/>
              <a:t>= Statistically </a:t>
            </a:r>
            <a:r>
              <a:rPr lang="en-US" sz="1200" b="1" dirty="0"/>
              <a:t>Significant Morning vs. Afternoon</a:t>
            </a:r>
          </a:p>
          <a:p>
            <a:endParaRPr lang="en-US" sz="1200" b="1" dirty="0"/>
          </a:p>
          <a:p>
            <a:r>
              <a:rPr lang="en-US" sz="1200" b="1" dirty="0" smtClean="0"/>
              <a:t>Note</a:t>
            </a:r>
            <a:r>
              <a:rPr lang="en-US" sz="1200" b="1" dirty="0"/>
              <a:t>: Positive values represent periods when DO increased from morning to afternoon, negative values indicate a decrease in DO from morning to </a:t>
            </a:r>
            <a:r>
              <a:rPr lang="en-US" sz="1200" b="1" dirty="0" smtClean="0"/>
              <a:t>afternoon</a:t>
            </a:r>
          </a:p>
          <a:p>
            <a:endParaRPr lang="en-US" sz="1200" b="1" dirty="0"/>
          </a:p>
          <a:p>
            <a:r>
              <a:rPr lang="en-US" sz="1200" b="1" dirty="0"/>
              <a:t>No difference in mean DO was observed between morning and afternoon in epilimnion or hypolimnion at Site CL07 during summer </a:t>
            </a:r>
            <a:r>
              <a:rPr lang="en-US" sz="1200" b="1" dirty="0" smtClean="0"/>
              <a:t>periods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866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563"/>
            <a:ext cx="7162800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Lake Elsinore Dissolved </a:t>
            </a:r>
            <a:r>
              <a:rPr lang="en-US" sz="2000" dirty="0">
                <a:solidFill>
                  <a:srgbClr val="002060"/>
                </a:solidFill>
              </a:rPr>
              <a:t>Oxygen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Do In-Lake Sondes Represent Lake-wide Conditions?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848600" y="0"/>
            <a:ext cx="12192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18260"/>
            <a:ext cx="4113250" cy="3291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633" y="1318260"/>
            <a:ext cx="4061167" cy="32918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" y="46863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Data </a:t>
            </a:r>
            <a:r>
              <a:rPr lang="en-US" sz="1600" dirty="0" smtClean="0"/>
              <a:t>points represent </a:t>
            </a:r>
            <a:r>
              <a:rPr lang="en-US" sz="1600" dirty="0" smtClean="0"/>
              <a:t>individual 1-m depth readings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Hand-held </a:t>
            </a:r>
            <a:r>
              <a:rPr lang="en-US" sz="1600" dirty="0"/>
              <a:t>meter </a:t>
            </a:r>
            <a:r>
              <a:rPr lang="en-US" sz="1600" dirty="0" smtClean="0"/>
              <a:t>readings </a:t>
            </a:r>
            <a:r>
              <a:rPr lang="en-US" sz="1600" dirty="0" smtClean="0"/>
              <a:t>were taken immediately adjacent </a:t>
            </a:r>
            <a:r>
              <a:rPr lang="en-US" sz="1600" dirty="0" smtClean="0"/>
              <a:t>to in-lake </a:t>
            </a:r>
            <a:r>
              <a:rPr lang="en-US" sz="1600" dirty="0" smtClean="0"/>
              <a:t>sondes </a:t>
            </a:r>
            <a:r>
              <a:rPr lang="en-US" sz="1600" dirty="0" smtClean="0"/>
              <a:t>with maximum 30-minute time difference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324958" y="1011554"/>
            <a:ext cx="649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Hand-held Profiles vs. In-lake Sondes July 2015 to June 2017</a:t>
            </a:r>
          </a:p>
        </p:txBody>
      </p:sp>
    </p:spTree>
    <p:extLst>
      <p:ext uri="{BB962C8B-B14F-4D97-AF65-F5344CB8AC3E}">
        <p14:creationId xmlns:p14="http://schemas.microsoft.com/office/powerpoint/2010/main" val="22843718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380286" cy="75538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Lake Elsinore Dissolved Oxygen – July 2015 to June </a:t>
            </a:r>
            <a:r>
              <a:rPr lang="en-US" sz="2000" dirty="0" smtClean="0">
                <a:solidFill>
                  <a:srgbClr val="002060"/>
                </a:solidFill>
              </a:rPr>
              <a:t>2017 Do In-Lake Sondes Represent Lake-wide </a:t>
            </a:r>
            <a:r>
              <a:rPr lang="en-US" sz="2000" dirty="0">
                <a:solidFill>
                  <a:srgbClr val="002060"/>
                </a:solidFill>
              </a:rPr>
              <a:t>C</a:t>
            </a:r>
            <a:r>
              <a:rPr lang="en-US" sz="2000" dirty="0" smtClean="0">
                <a:solidFill>
                  <a:srgbClr val="002060"/>
                </a:solidFill>
              </a:rPr>
              <a:t>onditions?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848600" y="0"/>
            <a:ext cx="1219200" cy="93794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13" y="1485900"/>
            <a:ext cx="5306579" cy="3118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9781" y="1502664"/>
            <a:ext cx="5321819" cy="30845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6341828" y="2400300"/>
            <a:ext cx="370143" cy="1219200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197671" y="3238500"/>
            <a:ext cx="370143" cy="4572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86553" y="4533900"/>
            <a:ext cx="228600" cy="2204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86553" y="4914900"/>
            <a:ext cx="228600" cy="216589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0551" y="4509834"/>
            <a:ext cx="5004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Hand-held </a:t>
            </a:r>
            <a:r>
              <a:rPr lang="en-US" sz="1400" b="1" dirty="0"/>
              <a:t>meter and In-lake sonde in </a:t>
            </a:r>
            <a:r>
              <a:rPr lang="en-US" sz="1400" b="1" dirty="0" smtClean="0"/>
              <a:t>general agreement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40551" y="4897183"/>
            <a:ext cx="4645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Hand-held </a:t>
            </a:r>
            <a:r>
              <a:rPr lang="en-US" sz="1400" b="1" dirty="0"/>
              <a:t>meter and In-lake sonde not in agreement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651832" y="2705100"/>
            <a:ext cx="370143" cy="45720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600200" y="2285483"/>
            <a:ext cx="370143" cy="876817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9194" y="1097109"/>
            <a:ext cx="2386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Grand Avenue Sonde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47703" y="3390900"/>
            <a:ext cx="17438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Data </a:t>
            </a:r>
            <a:r>
              <a:rPr lang="en-US" sz="1100" b="1" dirty="0" smtClean="0"/>
              <a:t>points represent </a:t>
            </a:r>
            <a:r>
              <a:rPr lang="en-US" sz="1100" b="1" dirty="0" smtClean="0"/>
              <a:t>water column means</a:t>
            </a:r>
            <a:endParaRPr lang="en-US" sz="1100" b="1" dirty="0"/>
          </a:p>
          <a:p>
            <a:pPr algn="ctr"/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3786959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33375" y="77788"/>
            <a:ext cx="7362825" cy="855662"/>
          </a:xfrm>
        </p:spPr>
        <p:txBody>
          <a:bodyPr>
            <a:normAutofit fontScale="90000"/>
          </a:bodyPr>
          <a:lstStyle/>
          <a:p>
            <a:r>
              <a:rPr lang="en-GB" sz="2667" b="1" dirty="0">
                <a:solidFill>
                  <a:schemeClr val="accent3"/>
                </a:solidFill>
              </a:rPr>
              <a:t>Lake Elsinore and Canyon Lake TMDL Water Quality Monitoring Update – 2016-17 Summary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3438854"/>
              </p:ext>
            </p:extLst>
          </p:nvPr>
        </p:nvGraphicFramePr>
        <p:xfrm>
          <a:off x="637853" y="1238250"/>
          <a:ext cx="5229548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31258340"/>
              </p:ext>
            </p:extLst>
          </p:nvPr>
        </p:nvGraphicFramePr>
        <p:xfrm>
          <a:off x="4267201" y="867188"/>
          <a:ext cx="4419599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1" y="97806"/>
            <a:ext cx="649110" cy="66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5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6923086" cy="755386"/>
          </a:xfrm>
        </p:spPr>
        <p:txBody>
          <a:bodyPr/>
          <a:lstStyle/>
          <a:p>
            <a:r>
              <a:rPr lang="en-US" dirty="0"/>
              <a:t>Lake Elsinore Cyanotoxin </a:t>
            </a:r>
            <a:r>
              <a:rPr lang="en-US" dirty="0" smtClean="0"/>
              <a:t>Bloom</a:t>
            </a:r>
            <a:br>
              <a:rPr lang="en-US" dirty="0" smtClean="0"/>
            </a:br>
            <a:r>
              <a:rPr lang="en-US" dirty="0" smtClean="0"/>
              <a:t>Water </a:t>
            </a:r>
            <a:r>
              <a:rPr lang="en-US" dirty="0"/>
              <a:t>Samples 2016-2017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483" y="937949"/>
            <a:ext cx="6386533" cy="451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6923086" cy="755386"/>
          </a:xfrm>
        </p:spPr>
        <p:txBody>
          <a:bodyPr/>
          <a:lstStyle/>
          <a:p>
            <a:r>
              <a:rPr lang="en-US" dirty="0"/>
              <a:t>Lake Elsinore Cyanotoxin </a:t>
            </a:r>
            <a:r>
              <a:rPr lang="en-US" dirty="0" smtClean="0"/>
              <a:t>Bloom</a:t>
            </a:r>
            <a:br>
              <a:rPr lang="en-US" dirty="0" smtClean="0"/>
            </a:br>
            <a:r>
              <a:rPr lang="en-US" dirty="0" smtClean="0"/>
              <a:t>Scum </a:t>
            </a:r>
            <a:r>
              <a:rPr lang="en-US" dirty="0"/>
              <a:t>Samples 2016-2017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" y="1028700"/>
            <a:ext cx="7406640" cy="444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6923086" cy="755386"/>
          </a:xfrm>
        </p:spPr>
        <p:txBody>
          <a:bodyPr/>
          <a:lstStyle/>
          <a:p>
            <a:r>
              <a:rPr lang="en-US" dirty="0" smtClean="0"/>
              <a:t>Satellite Imagery Cyanotoxin Indicator – July 2017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61158"/>
            <a:ext cx="5905500" cy="456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828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486"/>
          <a:stretch/>
        </p:blipFill>
        <p:spPr>
          <a:xfrm>
            <a:off x="0" y="0"/>
            <a:ext cx="9296400" cy="5753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550" y="266700"/>
            <a:ext cx="1866900" cy="679186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4617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22966C1-D534-4377-8F8F-9DC56B3B0A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975" y="190500"/>
            <a:ext cx="1190625" cy="371812"/>
          </a:xfrm>
          <a:prstGeom prst="rect">
            <a:avLst/>
          </a:prstGeom>
        </p:spPr>
      </p:pic>
      <p:pic>
        <p:nvPicPr>
          <p:cNvPr id="12" name="Picture 11" descr="W:\Clients A-G\Amec Environment &amp; Infrastructure (AMEC)\AMEC-16-6183 LECL TMDL\Work Product - Drafts\Graphs\Site 3.emf">
            <a:extLst>
              <a:ext uri="{FF2B5EF4-FFF2-40B4-BE49-F238E27FC236}">
                <a16:creationId xmlns:a16="http://schemas.microsoft.com/office/drawing/2014/main" xmlns="" id="{9311A506-7F75-4DFE-8AF0-693C0999A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095" y="1257300"/>
            <a:ext cx="6565106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B884D381-AAE0-4C0E-B62A-660BA4BE113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66875" y="357188"/>
            <a:ext cx="5810250" cy="52863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2016-2017 Annual Hydrograph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626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6237286" cy="755386"/>
          </a:xfrm>
        </p:spPr>
        <p:txBody>
          <a:bodyPr/>
          <a:lstStyle/>
          <a:p>
            <a:r>
              <a:rPr lang="en-US" dirty="0"/>
              <a:t>Back Up Slides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51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4" y="182563"/>
            <a:ext cx="7532686" cy="755386"/>
          </a:xfrm>
        </p:spPr>
        <p:txBody>
          <a:bodyPr/>
          <a:lstStyle/>
          <a:p>
            <a:r>
              <a:rPr lang="en-US" dirty="0"/>
              <a:t>Cyanotoxin </a:t>
            </a:r>
            <a:r>
              <a:rPr lang="en-US" dirty="0" smtClean="0"/>
              <a:t>Concentrations– </a:t>
            </a:r>
            <a:r>
              <a:rPr lang="en-US" dirty="0"/>
              <a:t>Lake Elsinore 2016-2017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927754"/>
              </p:ext>
            </p:extLst>
          </p:nvPr>
        </p:nvGraphicFramePr>
        <p:xfrm>
          <a:off x="973817" y="1226841"/>
          <a:ext cx="7196367" cy="2520326"/>
        </p:xfrm>
        <a:graphic>
          <a:graphicData uri="http://schemas.openxmlformats.org/drawingml/2006/table">
            <a:tbl>
              <a:tblPr/>
              <a:tblGrid>
                <a:gridCol w="1459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15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15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15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215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215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215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15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2151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21516">
                  <a:extLst>
                    <a:ext uri="{9D8B030D-6E8A-4147-A177-3AD203B41FA5}">
                      <a16:colId xmlns:a16="http://schemas.microsoft.com/office/drawing/2014/main" xmlns="" val="1103954815"/>
                    </a:ext>
                  </a:extLst>
                </a:gridCol>
                <a:gridCol w="521516">
                  <a:extLst>
                    <a:ext uri="{9D8B030D-6E8A-4147-A177-3AD203B41FA5}">
                      <a16:colId xmlns:a16="http://schemas.microsoft.com/office/drawing/2014/main" xmlns="" val="1140759556"/>
                    </a:ext>
                  </a:extLst>
                </a:gridCol>
                <a:gridCol w="521516">
                  <a:extLst>
                    <a:ext uri="{9D8B030D-6E8A-4147-A177-3AD203B41FA5}">
                      <a16:colId xmlns:a16="http://schemas.microsoft.com/office/drawing/2014/main" xmlns="" val="1165982585"/>
                    </a:ext>
                  </a:extLst>
                </a:gridCol>
              </a:tblGrid>
              <a:tr h="25930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Analytes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Micro</a:t>
                      </a:r>
                      <a:r>
                        <a:rPr lang="en-US" sz="11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cystin  Concentration (ug/L)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68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July 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Aug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Aug 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Aug 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Aug 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Sept 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Oct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Dec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Feb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Apr 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Jun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30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Laguna Boat Ramp - Scum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Laguna Boat Ramp - Surface Water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Center Lake - Depth Integrated Water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9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Center Lake - Scum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Center Lake - Surface Water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3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Elm Grove Beach - Surface Water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81962"/>
            <a:ext cx="684347" cy="70408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323419"/>
              </p:ext>
            </p:extLst>
          </p:nvPr>
        </p:nvGraphicFramePr>
        <p:xfrm>
          <a:off x="1524000" y="4000500"/>
          <a:ext cx="6096000" cy="119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California </a:t>
                      </a:r>
                      <a:r>
                        <a:rPr lang="en-US" sz="1200" dirty="0" err="1">
                          <a:latin typeface="+mn-lt"/>
                        </a:rPr>
                        <a:t>CyanoHAB</a:t>
                      </a:r>
                      <a:r>
                        <a:rPr lang="en-US" sz="1200" dirty="0">
                          <a:latin typeface="+mn-lt"/>
                        </a:rPr>
                        <a:t> Trigger Levels</a:t>
                      </a:r>
                      <a:r>
                        <a:rPr lang="en-US" sz="1200" baseline="0" dirty="0">
                          <a:latin typeface="+mn-lt"/>
                        </a:rPr>
                        <a:t> for Human Health (ug/L)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2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Toxin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Caution – Action Trigger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Warning – Tier 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Danger – Tier 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Microcystin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0.8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6.0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20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17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B2DF5E-EBBF-4E08-961A-77458DAD6E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975" y="190500"/>
            <a:ext cx="1190625" cy="371812"/>
          </a:xfrm>
          <a:prstGeom prst="rect">
            <a:avLst/>
          </a:prstGeom>
        </p:spPr>
      </p:pic>
      <p:pic>
        <p:nvPicPr>
          <p:cNvPr id="12" name="Picture 11" descr="W:\Clients A-G\Amec Environment &amp; Infrastructure (AMEC)\AMEC-16-6183 LECL TMDL\Work Product - Drafts\Graphs\Site 4.emf">
            <a:extLst>
              <a:ext uri="{FF2B5EF4-FFF2-40B4-BE49-F238E27FC236}">
                <a16:creationId xmlns:a16="http://schemas.microsoft.com/office/drawing/2014/main" xmlns="" id="{FB4006F2-6C1C-4B33-9D5B-23B5CD743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095" y="1067015"/>
            <a:ext cx="6565106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E64350CC-C43A-4B23-A70A-1E507938A2A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66875" y="357188"/>
            <a:ext cx="5810250" cy="52863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2016-2017 Annual Hydrograph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483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7191B9A-27E1-4CF3-80AA-8DC2396711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975" y="190500"/>
            <a:ext cx="1190625" cy="371812"/>
          </a:xfrm>
          <a:prstGeom prst="rect">
            <a:avLst/>
          </a:prstGeom>
        </p:spPr>
      </p:pic>
      <p:pic>
        <p:nvPicPr>
          <p:cNvPr id="11" name="Picture 10" descr="W:\Clients A-G\Amec Environment &amp; Infrastructure (AMEC)\AMEC-16-6183 LECL TMDL\Work Product - Drafts\Graphs\Site 30.emf">
            <a:extLst>
              <a:ext uri="{FF2B5EF4-FFF2-40B4-BE49-F238E27FC236}">
                <a16:creationId xmlns:a16="http://schemas.microsoft.com/office/drawing/2014/main" xmlns="" id="{F1BA0B42-1E43-4938-8250-4DCE57F94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6095" y="1072917"/>
            <a:ext cx="6565106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F13A5F6D-1744-4A78-819D-B7A6460539C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66875" y="357188"/>
            <a:ext cx="5810250" cy="52863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2016-2017 Annual Hydrograph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090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7191B9A-27E1-4CF3-80AA-8DC2396711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975" y="190500"/>
            <a:ext cx="1190625" cy="3718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F13A5F6D-1744-4A78-819D-B7A6460539C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66875" y="357188"/>
            <a:ext cx="5810250" cy="52863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2016-2017 Annual Hydrograph</a:t>
            </a:r>
            <a:endParaRPr lang="en-US" sz="2400" dirty="0"/>
          </a:p>
        </p:txBody>
      </p:sp>
      <p:pic>
        <p:nvPicPr>
          <p:cNvPr id="5" name="Picture 4" descr="W:\Clients A-G\Amec Environment &amp; Infrastructure (AMEC)\AMEC-16-6183 LECL TMDL\Work Product - Drafts\Graphs\CL Level.emf">
            <a:extLst>
              <a:ext uri="{FF2B5EF4-FFF2-40B4-BE49-F238E27FC236}">
                <a16:creationId xmlns:a16="http://schemas.microsoft.com/office/drawing/2014/main" xmlns="" id="{6D98B0A0-C3B9-45F1-9C55-2CAEFBC8B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463" y="1072742"/>
            <a:ext cx="6770369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4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ec_theme">
  <a:themeElements>
    <a:clrScheme name="">
      <a:dk1>
        <a:srgbClr val="000000"/>
      </a:dk1>
      <a:lt1>
        <a:srgbClr val="FFFFFF"/>
      </a:lt1>
      <a:dk2>
        <a:srgbClr val="393C71"/>
      </a:dk2>
      <a:lt2>
        <a:srgbClr val="7C78A8"/>
      </a:lt2>
      <a:accent1>
        <a:srgbClr val="47949D"/>
      </a:accent1>
      <a:accent2>
        <a:srgbClr val="ADCCD0"/>
      </a:accent2>
      <a:accent3>
        <a:srgbClr val="FFFFFF"/>
      </a:accent3>
      <a:accent4>
        <a:srgbClr val="000000"/>
      </a:accent4>
      <a:accent5>
        <a:srgbClr val="B1C8CC"/>
      </a:accent5>
      <a:accent6>
        <a:srgbClr val="9CB9BC"/>
      </a:accent6>
      <a:hlink>
        <a:srgbClr val="393C71"/>
      </a:hlink>
      <a:folHlink>
        <a:srgbClr val="B70068"/>
      </a:folHlink>
    </a:clrScheme>
    <a:fontScheme name="AMEC_corp_template_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EC_corp_template_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C_corp_template_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C_corp_template_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C_corp_template_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C_corp_template_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C_corp_template_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C_corp_template_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C_corp_template_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C_corp_template_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C_corp_template_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C_corp_template_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C_corp_template_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MEC_corp_template_2009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4B3A6E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433463"/>
        </a:accent6>
        <a:hlink>
          <a:srgbClr val="64999F"/>
        </a:hlink>
        <a:folHlink>
          <a:srgbClr val="8DC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C_corp_template_2009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23465"/>
        </a:accent1>
        <a:accent2>
          <a:srgbClr val="D4D393"/>
        </a:accent2>
        <a:accent3>
          <a:srgbClr val="FFFFFF"/>
        </a:accent3>
        <a:accent4>
          <a:srgbClr val="000000"/>
        </a:accent4>
        <a:accent5>
          <a:srgbClr val="B7AEB8"/>
        </a:accent5>
        <a:accent6>
          <a:srgbClr val="C0BF85"/>
        </a:accent6>
        <a:hlink>
          <a:srgbClr val="7F6798"/>
        </a:hlink>
        <a:folHlink>
          <a:srgbClr val="8DC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C_corp_template_2009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B3A6E"/>
        </a:accent1>
        <a:accent2>
          <a:srgbClr val="D4D393"/>
        </a:accent2>
        <a:accent3>
          <a:srgbClr val="FFFFFF"/>
        </a:accent3>
        <a:accent4>
          <a:srgbClr val="000000"/>
        </a:accent4>
        <a:accent5>
          <a:srgbClr val="B1AEBA"/>
        </a:accent5>
        <a:accent6>
          <a:srgbClr val="C0BF85"/>
        </a:accent6>
        <a:hlink>
          <a:srgbClr val="7F6798"/>
        </a:hlink>
        <a:folHlink>
          <a:srgbClr val="8DC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EC_corp_template_2009 16">
        <a:dk1>
          <a:srgbClr val="000000"/>
        </a:dk1>
        <a:lt1>
          <a:srgbClr val="FFFFFF"/>
        </a:lt1>
        <a:dk2>
          <a:srgbClr val="4B3A6E"/>
        </a:dk2>
        <a:lt2>
          <a:srgbClr val="454E53"/>
        </a:lt2>
        <a:accent1>
          <a:srgbClr val="64999F"/>
        </a:accent1>
        <a:accent2>
          <a:srgbClr val="ADCCD0"/>
        </a:accent2>
        <a:accent3>
          <a:srgbClr val="FFFFFF"/>
        </a:accent3>
        <a:accent4>
          <a:srgbClr val="000000"/>
        </a:accent4>
        <a:accent5>
          <a:srgbClr val="B8CACD"/>
        </a:accent5>
        <a:accent6>
          <a:srgbClr val="9CB9BC"/>
        </a:accent6>
        <a:hlink>
          <a:srgbClr val="CAF100"/>
        </a:hlink>
        <a:folHlink>
          <a:srgbClr val="BB75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mecFosterWheeler Presentation Template 300914 (long)">
  <a:themeElements>
    <a:clrScheme name="Custom 133">
      <a:dk1>
        <a:srgbClr val="000000"/>
      </a:dk1>
      <a:lt1>
        <a:sysClr val="window" lastClr="FFFFFF"/>
      </a:lt1>
      <a:dk2>
        <a:srgbClr val="5F2167"/>
      </a:dk2>
      <a:lt2>
        <a:srgbClr val="888B8D"/>
      </a:lt2>
      <a:accent1>
        <a:srgbClr val="5F2167"/>
      </a:accent1>
      <a:accent2>
        <a:srgbClr val="C4D600"/>
      </a:accent2>
      <a:accent3>
        <a:srgbClr val="00B0B9"/>
      </a:accent3>
      <a:accent4>
        <a:srgbClr val="88DBDF"/>
      </a:accent4>
      <a:accent5>
        <a:srgbClr val="888B8D"/>
      </a:accent5>
      <a:accent6>
        <a:srgbClr val="88DBD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cFosterWheeler Presentation Template 300914 (Full).potx" id="{7B140F02-C8E3-4E79-9BAB-909F44BF1F08}" vid="{EACA846F-6920-4156-A534-D6E587FC00FE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amec_theme</Template>
  <TotalTime>4967</TotalTime>
  <Words>1837</Words>
  <Application>Microsoft Office PowerPoint</Application>
  <PresentationFormat>On-screen Show (16:10)</PresentationFormat>
  <Paragraphs>736</Paragraphs>
  <Slides>61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Calibri</vt:lpstr>
      <vt:lpstr>Calibri Light</vt:lpstr>
      <vt:lpstr>Times New Roman</vt:lpstr>
      <vt:lpstr>Wingdings</vt:lpstr>
      <vt:lpstr>amec_theme</vt:lpstr>
      <vt:lpstr>AmecFosterWheeler Presentation Template 300914 (long)</vt:lpstr>
      <vt:lpstr>Custom Design</vt:lpstr>
      <vt:lpstr>Lake Elsinore and Canyon Lake TMDL Water Quality Monitoring Update – 2016-17 Summary</vt:lpstr>
      <vt:lpstr>Lake Elsinore and Canyon Lake TMDL Water Quality Monitoring Update – 2016-17 Summary</vt:lpstr>
      <vt:lpstr>Summary of 2016-2017 Watershed Monitoring and Nutrient Loads</vt:lpstr>
      <vt:lpstr>Summary of 2016-2017 Monthly Flow</vt:lpstr>
      <vt:lpstr>Summary of 2016-2017 Rainfall</vt:lpstr>
      <vt:lpstr>2016-2017 Annual Hydrograph</vt:lpstr>
      <vt:lpstr>2016-2017 Annual Hydrograph</vt:lpstr>
      <vt:lpstr>2016-2017 Annual Hydrograph</vt:lpstr>
      <vt:lpstr>2016-2017 Annual Hydrograph</vt:lpstr>
      <vt:lpstr>2016-2017 Annual Hydrograph</vt:lpstr>
      <vt:lpstr>PowerPoint Presentation</vt:lpstr>
      <vt:lpstr>PowerPoint Presentation</vt:lpstr>
      <vt:lpstr>PowerPoint Presentation</vt:lpstr>
      <vt:lpstr>Summary of 2008-2017 Nutrient Concentrations</vt:lpstr>
      <vt:lpstr>Summary of 2008-2017 Nutrient Loads</vt:lpstr>
      <vt:lpstr>Lake Elsinore and Canyon Lake TMDL Water Quality Monitoring Update – 2016-17 Summary</vt:lpstr>
      <vt:lpstr>Station Locations – Lake Elsinore</vt:lpstr>
      <vt:lpstr>Station Locations – Canyon Lake</vt:lpstr>
      <vt:lpstr>Total Nitrogen – Lake Elsinore 2016-2017</vt:lpstr>
      <vt:lpstr>Total Nitrogen – Lake Elsinore Historic Data</vt:lpstr>
      <vt:lpstr>Total Phosphorus – Lake Elsinore 2016-2017</vt:lpstr>
      <vt:lpstr>Total Phosphorus – Lake Elsinore Historic Data</vt:lpstr>
      <vt:lpstr>Total Dissolved Solids– Lake Elsinore 2016-2017</vt:lpstr>
      <vt:lpstr>Total Dissolved Solids– Lake Elsinore Historic Data</vt:lpstr>
      <vt:lpstr>Total Nitrogen – Canyon Lake 2016-2017</vt:lpstr>
      <vt:lpstr>Total Nitrogen – Canyon Lake Historic Data</vt:lpstr>
      <vt:lpstr>Total Phosphorus – Canyon Lake 2016-2017</vt:lpstr>
      <vt:lpstr>Total Phosphorus – Canyon Lake Historic Data</vt:lpstr>
      <vt:lpstr>Satellite Imagery – Chlorophyll July 2016</vt:lpstr>
      <vt:lpstr>Satellite Imagery – Chlorophyll August 2016</vt:lpstr>
      <vt:lpstr>Satellite Imagery – Chlorophyll September 2016</vt:lpstr>
      <vt:lpstr>Satellite Imagery – Chlorophyll October 2016</vt:lpstr>
      <vt:lpstr>Satellite Imagery – Chlorophyll December 2016</vt:lpstr>
      <vt:lpstr>Satellite Imagery – Chlorophyll February 2017</vt:lpstr>
      <vt:lpstr>Satellite Imagery – Turbidity after January Storms</vt:lpstr>
      <vt:lpstr>Satellite Imagery – Chlorophyll April 2017</vt:lpstr>
      <vt:lpstr>Satellite Imagery – Chlorophyll June 2017</vt:lpstr>
      <vt:lpstr>Lake Elsinore Chlorophyll – 2016-2017</vt:lpstr>
      <vt:lpstr>Lake Elsinore Chlorophyll – Integrated Historic Data</vt:lpstr>
      <vt:lpstr>Canyon Lake Chlorophyll – 2016-2017</vt:lpstr>
      <vt:lpstr>Canyon Lake Chlorophyll – Integrated Historic Data</vt:lpstr>
      <vt:lpstr>Lake Elsinore and Canyon Lake TMDL Water Quality Monitoring Update – 2016-17 Summary</vt:lpstr>
      <vt:lpstr>Lake Elsinore Dissolved Oxygen – LE02 Water Column Mean vs. 1m from Bottom 2016-2017</vt:lpstr>
      <vt:lpstr>Lake Elsinore Dissolved Oxygen – LE02 Water Column Mean Historic Data</vt:lpstr>
      <vt:lpstr>Lake Elsinore Dissolved Oxygen – LE02 1m from Bottom Historic Data</vt:lpstr>
      <vt:lpstr>Canyon Lake Dissolved Oxygen –  Main Basin Epilimnion vs. Hypolimnion 2016-2017</vt:lpstr>
      <vt:lpstr>Canyon Lake Dissolved Oxygen – East Basin Epilimnion vs. Hypolimnion 2016-2017</vt:lpstr>
      <vt:lpstr>Dissolved Oxygen – Diurnal Variability</vt:lpstr>
      <vt:lpstr>Lake Elsinore Dissolved Oxygen – Morning vs. Afternoon TMDL Compliance July 2015 to June 2017</vt:lpstr>
      <vt:lpstr>Lake Elsinore Dissolved Oxygen – Morning vs. Afternoon TMDL Compliance by Season July 2015 to June 2017</vt:lpstr>
      <vt:lpstr>Canyon Lake Dissolved Oxygen – Morning vs. Afternoon TMDL Compliance July 2015 to June 2017</vt:lpstr>
      <vt:lpstr>Canyon Lake Dissolved Oxygen – Morning vs. Afternoon TMDL Compliance by Season July 2015 to June 2017</vt:lpstr>
      <vt:lpstr>Lake Elsinore Dissolved Oxygen Do In-Lake Sondes Represent Lake-wide Conditions? </vt:lpstr>
      <vt:lpstr>Lake Elsinore Dissolved Oxygen – July 2015 to June 2017 Do In-Lake Sondes Represent Lake-wide Conditions? </vt:lpstr>
      <vt:lpstr>Lake Elsinore and Canyon Lake TMDL Water Quality Monitoring Update – 2016-17 Summary</vt:lpstr>
      <vt:lpstr>Lake Elsinore Cyanotoxin Bloom Water Samples 2016-2017</vt:lpstr>
      <vt:lpstr>Lake Elsinore Cyanotoxin Bloom Scum Samples 2016-2017</vt:lpstr>
      <vt:lpstr>Satellite Imagery Cyanotoxin Indicator – July 2017</vt:lpstr>
      <vt:lpstr>Questions?</vt:lpstr>
      <vt:lpstr>Back Up Slides</vt:lpstr>
      <vt:lpstr>Cyanotoxin Concentrations– Lake Elsinore 2016-2017</vt:lpstr>
    </vt:vector>
  </TitlesOfParts>
  <Company>Amec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Corey C Sheredy</dc:creator>
  <cp:lastModifiedBy>John Rudolph</cp:lastModifiedBy>
  <cp:revision>484</cp:revision>
  <cp:lastPrinted>2015-07-13T21:57:06Z</cp:lastPrinted>
  <dcterms:created xsi:type="dcterms:W3CDTF">2015-03-04T19:03:21Z</dcterms:created>
  <dcterms:modified xsi:type="dcterms:W3CDTF">2017-08-15T17:36:44Z</dcterms:modified>
</cp:coreProperties>
</file>